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8C2-E3D3-9D47-A88E-C2F01B027390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B73FBCB-D17E-AC4E-BCFC-691BE4B2E1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08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8C2-E3D3-9D47-A88E-C2F01B027390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FBCB-D17E-AC4E-BCFC-691BE4B2E1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87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8C2-E3D3-9D47-A88E-C2F01B027390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FBCB-D17E-AC4E-BCFC-691BE4B2E1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61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8C2-E3D3-9D47-A88E-C2F01B027390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FBCB-D17E-AC4E-BCFC-691BE4B2E1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03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CDD98C2-E3D3-9D47-A88E-C2F01B027390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B73FBCB-D17E-AC4E-BCFC-691BE4B2E1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4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8C2-E3D3-9D47-A88E-C2F01B027390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FBCB-D17E-AC4E-BCFC-691BE4B2E1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24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8C2-E3D3-9D47-A88E-C2F01B027390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FBCB-D17E-AC4E-BCFC-691BE4B2E13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1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8C2-E3D3-9D47-A88E-C2F01B027390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FBCB-D17E-AC4E-BCFC-691BE4B2E13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0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8C2-E3D3-9D47-A88E-C2F01B027390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FBCB-D17E-AC4E-BCFC-691BE4B2E1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63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8C2-E3D3-9D47-A88E-C2F01B027390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FBCB-D17E-AC4E-BCFC-691BE4B2E1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55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8C2-E3D3-9D47-A88E-C2F01B027390}" type="datetimeFigureOut">
              <a:rPr lang="ru-RU" smtClean="0"/>
              <a:t>28.10.2020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FBCB-D17E-AC4E-BCFC-691BE4B2E1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99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CDD98C2-E3D3-9D47-A88E-C2F01B027390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B73FBCB-D17E-AC4E-BCFC-691BE4B2E1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8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C295CD-5127-B54A-9D95-8048844BB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608" y="273396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ЦЕНТРАЛЬНОЕ, ЛОКАЛЬНОЕ И ДОГОВОРНОЕ РЕГУЛИРОВАНИЕ СОЦИАЛЬНО-ТРУДОВЫХ ОТНОШЕНИЙ В СОВРЕМЕННОЙ РОССИИ:</a:t>
            </a:r>
            <a:br>
              <a:rPr lang="ru-RU" sz="4400" dirty="0"/>
            </a:br>
            <a:br>
              <a:rPr lang="ru-RU" sz="4400" dirty="0"/>
            </a:br>
            <a:r>
              <a:rPr lang="ru-RU" sz="5300" dirty="0"/>
              <a:t>ПРОБЛЕМЫ. ПЕРСПЕКТИВЫ РАЗВИТИЯ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A5E25A-5520-0F4E-A094-B128C2870B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52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5A0F1-55FC-244E-B370-5CA379DC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06042-D7BA-3A4B-B3D5-4CE150BC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Вице-губернатор С.Мартынов провел Заседание областной трехсторонней  комиссии по регулированию социально-трудовых отношений &gt;&gt; Новости &gt;&gt; Сайт  города Гусь-Хрустальный">
            <a:extLst>
              <a:ext uri="{FF2B5EF4-FFF2-40B4-BE49-F238E27FC236}">
                <a16:creationId xmlns:a16="http://schemas.microsoft.com/office/drawing/2014/main" id="{383C18D3-25A6-3E46-B2DE-5889F06E8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670" y="2121408"/>
            <a:ext cx="4834659" cy="361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64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4EA72-3172-F943-94BE-9C5C579F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ПРоблемы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0C3DDE-DE23-C947-A5BE-3CD9C0254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Когда Problem Management – проблема. – Digital Enterprise">
            <a:extLst>
              <a:ext uri="{FF2B5EF4-FFF2-40B4-BE49-F238E27FC236}">
                <a16:creationId xmlns:a16="http://schemas.microsoft.com/office/drawing/2014/main" id="{DBF905CE-0ABE-9743-B5FF-3C52EC58F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85" y="2081507"/>
            <a:ext cx="4026230" cy="402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81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012EC-8113-044F-8917-756F236F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ВОЗМОЖНЫЕ РЕШЕНИЕ ПРОБЛЕМ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5E4994-45D5-5A41-8964-08DC463BE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 descr="Эффективное решение проблем бизнеса">
            <a:extLst>
              <a:ext uri="{FF2B5EF4-FFF2-40B4-BE49-F238E27FC236}">
                <a16:creationId xmlns:a16="http://schemas.microsoft.com/office/drawing/2014/main" id="{0DD9F8C3-E6CB-B044-9A3B-B60411D07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24354"/>
            <a:ext cx="7620000" cy="364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42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AFC21-03BD-814D-807D-D4E3D2934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0"/>
            <a:ext cx="13042111" cy="2384755"/>
          </a:xfrm>
        </p:spPr>
        <p:txBody>
          <a:bodyPr/>
          <a:lstStyle/>
          <a:p>
            <a:r>
              <a:rPr lang="ru-RU" dirty="0"/>
              <a:t>ПЕРСПЕКТИВЫ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2D2DF5-819E-9541-A455-1D03795B3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 descr="Перспективы развития рынка труда в 2011 году. Восстановление или все-таки  развитие? – brainity.moscow">
            <a:extLst>
              <a:ext uri="{FF2B5EF4-FFF2-40B4-BE49-F238E27FC236}">
                <a16:creationId xmlns:a16="http://schemas.microsoft.com/office/drawing/2014/main" id="{CCD15E32-B65D-1648-819B-01D363406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973" y="2032000"/>
            <a:ext cx="6398491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44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81B19-7D6D-9348-BE8B-9914D395C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E3935E-E493-CD44-BC4A-947C4B894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50" name="Picture 6" descr="Ералаш - Coub - The Biggest Video Meme Platform">
            <a:extLst>
              <a:ext uri="{FF2B5EF4-FFF2-40B4-BE49-F238E27FC236}">
                <a16:creationId xmlns:a16="http://schemas.microsoft.com/office/drawing/2014/main" id="{5AC22B5D-8BB6-6A4D-A2A7-33A6C5811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87" y="1746599"/>
            <a:ext cx="6169025" cy="462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43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C8B96-DC08-1441-9A44-6DA273A7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ВОТ И РЕФЕРАТИЩУ КОНЕЦ,</a:t>
            </a:r>
            <a:br>
              <a:rPr lang="ru-RU" dirty="0"/>
            </a:br>
            <a:r>
              <a:rPr lang="ru-RU" dirty="0"/>
              <a:t> А КТО СЛУШАЛ – МОЛОДЕЦ!</a:t>
            </a:r>
          </a:p>
        </p:txBody>
      </p:sp>
      <p:pic>
        <p:nvPicPr>
          <p:cNvPr id="5124" name="Picture 4" descr="Создать мем &quot;вот и сказочке конец бабушка, вот и сказке конец, сказки  конец&quot; - Картинки - Meme-arsenal.com">
            <a:extLst>
              <a:ext uri="{FF2B5EF4-FFF2-40B4-BE49-F238E27FC236}">
                <a16:creationId xmlns:a16="http://schemas.microsoft.com/office/drawing/2014/main" id="{785A5EFE-1514-E44B-AE48-EBCDAFF587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326" y="2093976"/>
            <a:ext cx="5795348" cy="438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433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{AFCF703F-235D-8F47-8DED-B1730FDF41D9}tf10001070</Template>
  <TotalTime>16</TotalTime>
  <Words>40</Words>
  <Application>Microsoft Macintosh PowerPoint</Application>
  <PresentationFormat>Широкоэкранный</PresentationFormat>
  <Paragraphs>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Cambria</vt:lpstr>
      <vt:lpstr>Rockwell</vt:lpstr>
      <vt:lpstr>Rockwell Condensed</vt:lpstr>
      <vt:lpstr>Rockwell Extra Bold</vt:lpstr>
      <vt:lpstr>Wingdings</vt:lpstr>
      <vt:lpstr>Дерево</vt:lpstr>
      <vt:lpstr>ЦЕНТРАЛЬНОЕ, ЛОКАЛЬНОЕ И ДОГОВОРНОЕ РЕГУЛИРОВАНИЕ СОЦИАЛЬНО-ТРУДОВЫХ ОТНОШЕНИЙ В СОВРЕМЕННОЙ РОССИИ:  ПРОБЛЕМЫ. ПЕРСПЕКТИВЫ РАЗВИТИЯ </vt:lpstr>
      <vt:lpstr>Введение</vt:lpstr>
      <vt:lpstr>ПРоблемы</vt:lpstr>
      <vt:lpstr>ВОЗМОЖНЫЕ РЕШЕНИЕ ПРОБЛЕМ</vt:lpstr>
      <vt:lpstr>ПЕРСПЕКТИВЫ РАЗВИТИЯ</vt:lpstr>
      <vt:lpstr>заключение</vt:lpstr>
      <vt:lpstr>ВОТ И РЕФЕРАТИЩУ КОНЕЦ,  А КТО СЛУШАЛ – МОЛОДЕЦ!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ЦЕНТРАЛЬНОЕ, ЛОКАЛЬНОЕ И ДОГОВОРНОЕ РЕГУЛИРОВАНИЕ СОЦИАЛЬНО-ТРУДОВЫХ ОТНОШЕНИЙ В СОВРЕМЕННОЙ РОССИИ:  ПРОБЛЕМЫ. ПЕРСПЕКТИВЫ РАЗВИТИЯ </dc:title>
  <dc:creator>Microsoft Office User</dc:creator>
  <cp:lastModifiedBy>Microsoft Office User</cp:lastModifiedBy>
  <cp:revision>2</cp:revision>
  <dcterms:created xsi:type="dcterms:W3CDTF">2020-10-28T07:30:21Z</dcterms:created>
  <dcterms:modified xsi:type="dcterms:W3CDTF">2020-10-28T07:47:19Z</dcterms:modified>
</cp:coreProperties>
</file>