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6" r:id="rId2"/>
    <p:sldId id="263" r:id="rId3"/>
    <p:sldId id="290" r:id="rId4"/>
    <p:sldId id="291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E07FA-A31C-4851-A215-64695A2D806E}" v="60" dt="2023-10-18T02:19:48.432"/>
    <p1510:client id="{F8B3C7EF-2B91-4DE6-8B84-363A9BD21140}" v="51" dt="2023-10-18T21:23:16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4821" autoAdjust="0"/>
  </p:normalViewPr>
  <p:slideViewPr>
    <p:cSldViewPr snapToGrid="0">
      <p:cViewPr varScale="1">
        <p:scale>
          <a:sx n="123" d="100"/>
          <a:sy n="123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manaaf Ghadiali" userId="4e04da38b3d848ad" providerId="LiveId" clId="{F8B3C7EF-2B91-4DE6-8B84-363A9BD21140}"/>
    <pc:docChg chg="custSel addSld delSld modSld sldOrd">
      <pc:chgData name="Abdemanaaf Ghadiali" userId="4e04da38b3d848ad" providerId="LiveId" clId="{F8B3C7EF-2B91-4DE6-8B84-363A9BD21140}" dt="2023-10-18T21:23:16.550" v="404"/>
      <pc:docMkLst>
        <pc:docMk/>
      </pc:docMkLst>
      <pc:sldChg chg="addSp delSp modSp mod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2110088646" sldId="257"/>
        </pc:sldMkLst>
        <pc:spChg chg="mod">
          <ac:chgData name="Abdemanaaf Ghadiali" userId="4e04da38b3d848ad" providerId="LiveId" clId="{F8B3C7EF-2B91-4DE6-8B84-363A9BD21140}" dt="2023-10-18T19:10:51.902" v="150" actId="20577"/>
          <ac:spMkLst>
            <pc:docMk/>
            <pc:sldMk cId="2110088646" sldId="257"/>
            <ac:spMk id="3" creationId="{DBB3E51B-2F68-9DF6-DADC-E3B51B211F8A}"/>
          </ac:spMkLst>
        </pc:spChg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2110088646" sldId="257"/>
            <ac:picMk id="15" creationId="{2ACDCEEF-83E1-714C-D5C7-F7F6F0768911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2110088646" sldId="257"/>
            <ac:picMk id="21" creationId="{72436A65-7CF7-92F8-63A3-711AEC228FA4}"/>
          </ac:picMkLst>
        </pc:picChg>
      </pc:sldChg>
      <pc:sldChg chg="addSp delSp modSp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1998877636" sldId="263"/>
        </pc:sldMkLst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1998877636" sldId="263"/>
            <ac:picMk id="11" creationId="{D847E1D7-3003-3F12-C1E3-CC70329A8FD5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1998877636" sldId="263"/>
            <ac:picMk id="14" creationId="{0D567724-B1E5-FA34-ED8D-D524FB670BF4}"/>
          </ac:picMkLst>
        </pc:picChg>
      </pc:sldChg>
      <pc:sldChg chg="addSp delSp modSp mod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686661605" sldId="264"/>
        </pc:sldMkLst>
        <pc:picChg chg="add del mod">
          <ac:chgData name="Abdemanaaf Ghadiali" userId="4e04da38b3d848ad" providerId="LiveId" clId="{F8B3C7EF-2B91-4DE6-8B84-363A9BD21140}" dt="2023-10-18T19:34:41.457" v="194"/>
          <ac:picMkLst>
            <pc:docMk/>
            <pc:sldMk cId="686661605" sldId="264"/>
            <ac:picMk id="13" creationId="{6158C84E-719F-B5FF-C648-23E100797BA9}"/>
          </ac:picMkLst>
        </pc:picChg>
        <pc:picChg chg="add del mod ord">
          <ac:chgData name="Abdemanaaf Ghadiali" userId="4e04da38b3d848ad" providerId="LiveId" clId="{F8B3C7EF-2B91-4DE6-8B84-363A9BD21140}" dt="2023-10-18T19:38:05.559" v="195"/>
          <ac:picMkLst>
            <pc:docMk/>
            <pc:sldMk cId="686661605" sldId="264"/>
            <ac:picMk id="15" creationId="{3E3F32EA-DE65-37B7-AB8E-6122C91D4FE3}"/>
          </ac:picMkLst>
        </pc:picChg>
        <pc:picChg chg="add del mod">
          <ac:chgData name="Abdemanaaf Ghadiali" userId="4e04da38b3d848ad" providerId="LiveId" clId="{F8B3C7EF-2B91-4DE6-8B84-363A9BD21140}" dt="2023-10-18T19:38:15.224" v="203"/>
          <ac:picMkLst>
            <pc:docMk/>
            <pc:sldMk cId="686661605" sldId="264"/>
            <ac:picMk id="16" creationId="{C224CB3F-312F-23D9-3964-51AC3B038627}"/>
          </ac:picMkLst>
        </pc:picChg>
        <pc:picChg chg="add del mod ord">
          <ac:chgData name="Abdemanaaf Ghadiali" userId="4e04da38b3d848ad" providerId="LiveId" clId="{F8B3C7EF-2B91-4DE6-8B84-363A9BD21140}" dt="2023-10-18T19:47:40.111" v="210"/>
          <ac:picMkLst>
            <pc:docMk/>
            <pc:sldMk cId="686661605" sldId="264"/>
            <ac:picMk id="17" creationId="{42302564-532D-6C50-2C64-D1B3D0C3B0C7}"/>
          </ac:picMkLst>
        </pc:picChg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686661605" sldId="264"/>
            <ac:picMk id="18" creationId="{D78416B9-541E-6AFB-02BE-78F314F924FC}"/>
          </ac:picMkLst>
        </pc:picChg>
        <pc:picChg chg="add del mod">
          <ac:chgData name="Abdemanaaf Ghadiali" userId="4e04da38b3d848ad" providerId="LiveId" clId="{F8B3C7EF-2B91-4DE6-8B84-363A9BD21140}" dt="2023-10-18T20:12:21.704" v="383"/>
          <ac:picMkLst>
            <pc:docMk/>
            <pc:sldMk cId="686661605" sldId="264"/>
            <ac:picMk id="22" creationId="{02CEE7B7-0FE7-B595-5624-9B431512F4EB}"/>
          </ac:picMkLst>
        </pc:picChg>
        <pc:picChg chg="add del mod ord">
          <ac:chgData name="Abdemanaaf Ghadiali" userId="4e04da38b3d848ad" providerId="LiveId" clId="{F8B3C7EF-2B91-4DE6-8B84-363A9BD21140}" dt="2023-10-18T20:15:40.687" v="393"/>
          <ac:picMkLst>
            <pc:docMk/>
            <pc:sldMk cId="686661605" sldId="264"/>
            <ac:picMk id="25" creationId="{2B298FDC-C758-6EDD-ED3E-371E573446B4}"/>
          </ac:picMkLst>
        </pc:picChg>
        <pc:picChg chg="add del mod">
          <ac:chgData name="Abdemanaaf Ghadiali" userId="4e04da38b3d848ad" providerId="LiveId" clId="{F8B3C7EF-2B91-4DE6-8B84-363A9BD21140}" dt="2023-10-18T20:15:44.919" v="399"/>
          <ac:picMkLst>
            <pc:docMk/>
            <pc:sldMk cId="686661605" sldId="264"/>
            <ac:picMk id="26" creationId="{B8A5237E-2B5B-E977-91D7-4FD4CFB36BEC}"/>
          </ac:picMkLst>
        </pc:picChg>
        <pc:picChg chg="add del mod ord">
          <ac:chgData name="Abdemanaaf Ghadiali" userId="4e04da38b3d848ad" providerId="LiveId" clId="{F8B3C7EF-2B91-4DE6-8B84-363A9BD21140}" dt="2023-10-18T20:25:08.280" v="403"/>
          <ac:picMkLst>
            <pc:docMk/>
            <pc:sldMk cId="686661605" sldId="264"/>
            <ac:picMk id="29" creationId="{EA57F1B0-F283-8D35-EA67-AD595BD79388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686661605" sldId="264"/>
            <ac:picMk id="30" creationId="{1E9BE9F9-2C26-5D31-D238-5FCDD6166441}"/>
          </ac:picMkLst>
        </pc:picChg>
      </pc:sldChg>
      <pc:sldChg chg="addSp delSp modSp add del mod ord modTransition setBg modAnim delDesignElem modNotesTx">
        <pc:chgData name="Abdemanaaf Ghadiali" userId="4e04da38b3d848ad" providerId="LiveId" clId="{F8B3C7EF-2B91-4DE6-8B84-363A9BD21140}" dt="2023-10-18T21:23:16.550" v="404"/>
        <pc:sldMkLst>
          <pc:docMk/>
          <pc:sldMk cId="1071880150" sldId="266"/>
        </pc:sldMkLst>
        <pc:spChg chg="mod">
          <ac:chgData name="Abdemanaaf Ghadiali" userId="4e04da38b3d848ad" providerId="LiveId" clId="{F8B3C7EF-2B91-4DE6-8B84-363A9BD21140}" dt="2023-10-18T17:00:35.641" v="14" actId="2711"/>
          <ac:spMkLst>
            <pc:docMk/>
            <pc:sldMk cId="1071880150" sldId="266"/>
            <ac:spMk id="2" creationId="{7427819B-1ABE-1D3D-A8A5-0C908B3D27F7}"/>
          </ac:spMkLst>
        </pc:spChg>
        <pc:spChg chg="mod">
          <ac:chgData name="Abdemanaaf Ghadiali" userId="4e04da38b3d848ad" providerId="LiveId" clId="{F8B3C7EF-2B91-4DE6-8B84-363A9BD21140}" dt="2023-10-18T17:00:35.641" v="14" actId="2711"/>
          <ac:spMkLst>
            <pc:docMk/>
            <pc:sldMk cId="1071880150" sldId="266"/>
            <ac:spMk id="3" creationId="{2B213536-5DDE-7406-9414-90047BB79976}"/>
          </ac:spMkLst>
        </pc:spChg>
        <pc:spChg chg="add mod">
          <ac:chgData name="Abdemanaaf Ghadiali" userId="4e04da38b3d848ad" providerId="LiveId" clId="{F8B3C7EF-2B91-4DE6-8B84-363A9BD21140}" dt="2023-10-18T17:00:35.641" v="14" actId="2711"/>
          <ac:spMkLst>
            <pc:docMk/>
            <pc:sldMk cId="1071880150" sldId="266"/>
            <ac:spMk id="5" creationId="{C9A36457-A5F4-4103-A443-02581C09185B}"/>
          </ac:spMkLst>
        </pc:spChg>
        <pc:spChg chg="add mod">
          <ac:chgData name="Abdemanaaf Ghadiali" userId="4e04da38b3d848ad" providerId="LiveId" clId="{F8B3C7EF-2B91-4DE6-8B84-363A9BD21140}" dt="2023-10-18T17:00:35.641" v="14" actId="2711"/>
          <ac:spMkLst>
            <pc:docMk/>
            <pc:sldMk cId="1071880150" sldId="266"/>
            <ac:spMk id="6" creationId="{DC5FB7E8-B636-40FA-BE8D-48145C0F5C57}"/>
          </ac:spMkLst>
        </pc:spChg>
        <pc:spChg chg="add mod">
          <ac:chgData name="Abdemanaaf Ghadiali" userId="4e04da38b3d848ad" providerId="LiveId" clId="{F8B3C7EF-2B91-4DE6-8B84-363A9BD21140}" dt="2023-10-18T17:00:35.641" v="14" actId="2711"/>
          <ac:spMkLst>
            <pc:docMk/>
            <pc:sldMk cId="1071880150" sldId="266"/>
            <ac:spMk id="7" creationId="{142DCE2C-2863-46FA-9BE7-24365A24D9BA}"/>
          </ac:spMkLst>
        </pc:spChg>
        <pc:spChg chg="del">
          <ac:chgData name="Abdemanaaf Ghadiali" userId="4e04da38b3d848ad" providerId="LiveId" clId="{F8B3C7EF-2B91-4DE6-8B84-363A9BD21140}" dt="2023-10-18T16:59:49.709" v="3"/>
          <ac:spMkLst>
            <pc:docMk/>
            <pc:sldMk cId="1071880150" sldId="266"/>
            <ac:spMk id="8" creationId="{C9A36457-A5F4-4103-A443-02581C09185B}"/>
          </ac:spMkLst>
        </pc:spChg>
        <pc:spChg chg="del">
          <ac:chgData name="Abdemanaaf Ghadiali" userId="4e04da38b3d848ad" providerId="LiveId" clId="{F8B3C7EF-2B91-4DE6-8B84-363A9BD21140}" dt="2023-10-18T16:59:49.709" v="3"/>
          <ac:spMkLst>
            <pc:docMk/>
            <pc:sldMk cId="1071880150" sldId="266"/>
            <ac:spMk id="10" creationId="{DC5FB7E8-B636-40FA-BE8D-48145C0F5C57}"/>
          </ac:spMkLst>
        </pc:spChg>
        <pc:spChg chg="del">
          <ac:chgData name="Abdemanaaf Ghadiali" userId="4e04da38b3d848ad" providerId="LiveId" clId="{F8B3C7EF-2B91-4DE6-8B84-363A9BD21140}" dt="2023-10-18T16:59:49.709" v="3"/>
          <ac:spMkLst>
            <pc:docMk/>
            <pc:sldMk cId="1071880150" sldId="266"/>
            <ac:spMk id="12" creationId="{142DCE2C-2863-46FA-9BE7-24365A24D9BA}"/>
          </ac:spMkLst>
        </pc:spChg>
        <pc:picChg chg="add del mod">
          <ac:chgData name="Abdemanaaf Ghadiali" userId="4e04da38b3d848ad" providerId="LiveId" clId="{F8B3C7EF-2B91-4DE6-8B84-363A9BD21140}" dt="2023-10-18T19:15:10.339" v="168"/>
          <ac:picMkLst>
            <pc:docMk/>
            <pc:sldMk cId="1071880150" sldId="266"/>
            <ac:picMk id="16" creationId="{254A3D59-BCCE-F6E5-A633-4EEB5923F0C8}"/>
          </ac:picMkLst>
        </pc:picChg>
        <pc:picChg chg="add del mod">
          <ac:chgData name="Abdemanaaf Ghadiali" userId="4e04da38b3d848ad" providerId="LiveId" clId="{F8B3C7EF-2B91-4DE6-8B84-363A9BD21140}" dt="2023-10-18T19:30:30.009" v="180"/>
          <ac:picMkLst>
            <pc:docMk/>
            <pc:sldMk cId="1071880150" sldId="266"/>
            <ac:picMk id="24" creationId="{F03EF061-7FFC-61CE-0450-3CADB14B7C87}"/>
          </ac:picMkLst>
        </pc:picChg>
        <pc:picChg chg="add del mod ord">
          <ac:chgData name="Abdemanaaf Ghadiali" userId="4e04da38b3d848ad" providerId="LiveId" clId="{F8B3C7EF-2B91-4DE6-8B84-363A9BD21140}" dt="2023-10-18T19:31:39.659" v="181"/>
          <ac:picMkLst>
            <pc:docMk/>
            <pc:sldMk cId="1071880150" sldId="266"/>
            <ac:picMk id="25" creationId="{86FB984F-F0B4-441E-7C76-98FC77746A40}"/>
          </ac:picMkLst>
        </pc:picChg>
        <pc:picChg chg="add del mod">
          <ac:chgData name="Abdemanaaf Ghadiali" userId="4e04da38b3d848ad" providerId="LiveId" clId="{F8B3C7EF-2B91-4DE6-8B84-363A9BD21140}" dt="2023-10-18T19:31:58.227" v="186"/>
          <ac:picMkLst>
            <pc:docMk/>
            <pc:sldMk cId="1071880150" sldId="266"/>
            <ac:picMk id="26" creationId="{345E9624-497E-E548-7867-88F2F83D8CC2}"/>
          </ac:picMkLst>
        </pc:picChg>
        <pc:picChg chg="add del mod ord">
          <ac:chgData name="Abdemanaaf Ghadiali" userId="4e04da38b3d848ad" providerId="LiveId" clId="{F8B3C7EF-2B91-4DE6-8B84-363A9BD21140}" dt="2023-10-18T19:34:35.075" v="187"/>
          <ac:picMkLst>
            <pc:docMk/>
            <pc:sldMk cId="1071880150" sldId="266"/>
            <ac:picMk id="27" creationId="{0EB0EA5E-0077-890C-B7DC-55E6AF36706E}"/>
          </ac:picMkLst>
        </pc:picChg>
        <pc:picChg chg="add del mod">
          <ac:chgData name="Abdemanaaf Ghadiali" userId="4e04da38b3d848ad" providerId="LiveId" clId="{F8B3C7EF-2B91-4DE6-8B84-363A9BD21140}" dt="2023-10-18T19:34:41.457" v="194"/>
          <ac:picMkLst>
            <pc:docMk/>
            <pc:sldMk cId="1071880150" sldId="266"/>
            <ac:picMk id="28" creationId="{19D73649-9559-9DAB-0D6B-711A057CF6D0}"/>
          </ac:picMkLst>
        </pc:picChg>
        <pc:picChg chg="add del mod ord">
          <ac:chgData name="Abdemanaaf Ghadiali" userId="4e04da38b3d848ad" providerId="LiveId" clId="{F8B3C7EF-2B91-4DE6-8B84-363A9BD21140}" dt="2023-10-18T19:38:05.559" v="195"/>
          <ac:picMkLst>
            <pc:docMk/>
            <pc:sldMk cId="1071880150" sldId="266"/>
            <ac:picMk id="29" creationId="{96DBBC57-FAB0-6740-456D-43064A32B9BB}"/>
          </ac:picMkLst>
        </pc:picChg>
        <pc:picChg chg="add del mod">
          <ac:chgData name="Abdemanaaf Ghadiali" userId="4e04da38b3d848ad" providerId="LiveId" clId="{F8B3C7EF-2B91-4DE6-8B84-363A9BD21140}" dt="2023-10-18T19:38:15.224" v="203"/>
          <ac:picMkLst>
            <pc:docMk/>
            <pc:sldMk cId="1071880150" sldId="266"/>
            <ac:picMk id="30" creationId="{028725A6-8A11-A178-28B0-EE47AB422A22}"/>
          </ac:picMkLst>
        </pc:picChg>
        <pc:picChg chg="add del mod ord">
          <ac:chgData name="Abdemanaaf Ghadiali" userId="4e04da38b3d848ad" providerId="LiveId" clId="{F8B3C7EF-2B91-4DE6-8B84-363A9BD21140}" dt="2023-10-18T19:47:40.111" v="210"/>
          <ac:picMkLst>
            <pc:docMk/>
            <pc:sldMk cId="1071880150" sldId="266"/>
            <ac:picMk id="31" creationId="{D795AD36-31C7-6F79-050B-6E8FDA0BCC67}"/>
          </ac:picMkLst>
        </pc:picChg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1071880150" sldId="266"/>
            <ac:picMk id="32" creationId="{463FD54A-EDCB-EDB9-514D-488601D293B5}"/>
          </ac:picMkLst>
        </pc:picChg>
        <pc:picChg chg="add del mod">
          <ac:chgData name="Abdemanaaf Ghadiali" userId="4e04da38b3d848ad" providerId="LiveId" clId="{F8B3C7EF-2B91-4DE6-8B84-363A9BD21140}" dt="2023-10-18T20:10:22.443" v="373"/>
          <ac:picMkLst>
            <pc:docMk/>
            <pc:sldMk cId="1071880150" sldId="266"/>
            <ac:picMk id="36" creationId="{73EA41C7-253A-B210-9AD5-531CA9103356}"/>
          </ac:picMkLst>
        </pc:picChg>
        <pc:picChg chg="add del mod ord">
          <ac:chgData name="Abdemanaaf Ghadiali" userId="4e04da38b3d848ad" providerId="LiveId" clId="{F8B3C7EF-2B91-4DE6-8B84-363A9BD21140}" dt="2023-10-18T20:12:17.675" v="377"/>
          <ac:picMkLst>
            <pc:docMk/>
            <pc:sldMk cId="1071880150" sldId="266"/>
            <ac:picMk id="39" creationId="{41A53BC2-46D2-67EC-ED76-76296A14788C}"/>
          </ac:picMkLst>
        </pc:picChg>
        <pc:picChg chg="add del mod">
          <ac:chgData name="Abdemanaaf Ghadiali" userId="4e04da38b3d848ad" providerId="LiveId" clId="{F8B3C7EF-2B91-4DE6-8B84-363A9BD21140}" dt="2023-10-18T20:12:21.704" v="383"/>
          <ac:picMkLst>
            <pc:docMk/>
            <pc:sldMk cId="1071880150" sldId="266"/>
            <ac:picMk id="40" creationId="{F539C013-4108-536F-1FE1-7D54A55292AD}"/>
          </ac:picMkLst>
        </pc:picChg>
        <pc:picChg chg="add del mod ord">
          <ac:chgData name="Abdemanaaf Ghadiali" userId="4e04da38b3d848ad" providerId="LiveId" clId="{F8B3C7EF-2B91-4DE6-8B84-363A9BD21140}" dt="2023-10-18T20:12:40.744" v="384"/>
          <ac:picMkLst>
            <pc:docMk/>
            <pc:sldMk cId="1071880150" sldId="266"/>
            <ac:picMk id="41" creationId="{566D30FA-08E2-2F23-2E2F-4D82197B95B1}"/>
          </ac:picMkLst>
        </pc:picChg>
        <pc:picChg chg="add del mod">
          <ac:chgData name="Abdemanaaf Ghadiali" userId="4e04da38b3d848ad" providerId="LiveId" clId="{F8B3C7EF-2B91-4DE6-8B84-363A9BD21140}" dt="2023-10-18T20:12:44.101" v="387"/>
          <ac:picMkLst>
            <pc:docMk/>
            <pc:sldMk cId="1071880150" sldId="266"/>
            <ac:picMk id="42" creationId="{273DE016-99C8-5C00-73AF-8B7465A6C5FE}"/>
          </ac:picMkLst>
        </pc:picChg>
        <pc:picChg chg="add del mod ord">
          <ac:chgData name="Abdemanaaf Ghadiali" userId="4e04da38b3d848ad" providerId="LiveId" clId="{F8B3C7EF-2B91-4DE6-8B84-363A9BD21140}" dt="2023-10-18T20:13:39.696" v="388"/>
          <ac:picMkLst>
            <pc:docMk/>
            <pc:sldMk cId="1071880150" sldId="266"/>
            <ac:picMk id="45" creationId="{FC5A6D39-9E92-4224-2808-2C67D27991FD}"/>
          </ac:picMkLst>
        </pc:picChg>
        <pc:picChg chg="add del mod">
          <ac:chgData name="Abdemanaaf Ghadiali" userId="4e04da38b3d848ad" providerId="LiveId" clId="{F8B3C7EF-2B91-4DE6-8B84-363A9BD21140}" dt="2023-10-18T20:13:43.043" v="392"/>
          <ac:picMkLst>
            <pc:docMk/>
            <pc:sldMk cId="1071880150" sldId="266"/>
            <ac:picMk id="46" creationId="{F01EB16F-8B85-D80D-1E70-BA5B1306DC44}"/>
          </ac:picMkLst>
        </pc:picChg>
        <pc:picChg chg="add del mod ord">
          <ac:chgData name="Abdemanaaf Ghadiali" userId="4e04da38b3d848ad" providerId="LiveId" clId="{F8B3C7EF-2B91-4DE6-8B84-363A9BD21140}" dt="2023-10-18T20:15:40.687" v="393"/>
          <ac:picMkLst>
            <pc:docMk/>
            <pc:sldMk cId="1071880150" sldId="266"/>
            <ac:picMk id="47" creationId="{FFBC691A-CF61-C0A9-D553-5645BF7B23E5}"/>
          </ac:picMkLst>
        </pc:picChg>
        <pc:picChg chg="add del mod">
          <ac:chgData name="Abdemanaaf Ghadiali" userId="4e04da38b3d848ad" providerId="LiveId" clId="{F8B3C7EF-2B91-4DE6-8B84-363A9BD21140}" dt="2023-10-18T20:15:44.919" v="399"/>
          <ac:picMkLst>
            <pc:docMk/>
            <pc:sldMk cId="1071880150" sldId="266"/>
            <ac:picMk id="48" creationId="{A43FF699-A35A-E79F-C41C-35E8C9CBC6F0}"/>
          </ac:picMkLst>
        </pc:picChg>
        <pc:picChg chg="add del mod ord">
          <ac:chgData name="Abdemanaaf Ghadiali" userId="4e04da38b3d848ad" providerId="LiveId" clId="{F8B3C7EF-2B91-4DE6-8B84-363A9BD21140}" dt="2023-10-18T20:25:08.280" v="403"/>
          <ac:picMkLst>
            <pc:docMk/>
            <pc:sldMk cId="1071880150" sldId="266"/>
            <ac:picMk id="49" creationId="{661B2FDA-7365-62CF-9725-4F28D93D6052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1071880150" sldId="266"/>
            <ac:picMk id="50" creationId="{55BBA8A7-575C-B028-1C8A-C5492F2E56FB}"/>
          </ac:picMkLst>
        </pc:picChg>
      </pc:sldChg>
      <pc:sldChg chg="addSp delSp modSp mod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2081887812" sldId="267"/>
        </pc:sldMkLst>
        <pc:spChg chg="mod">
          <ac:chgData name="Abdemanaaf Ghadiali" userId="4e04da38b3d848ad" providerId="LiveId" clId="{F8B3C7EF-2B91-4DE6-8B84-363A9BD21140}" dt="2023-10-18T17:01:18.938" v="19" actId="2711"/>
          <ac:spMkLst>
            <pc:docMk/>
            <pc:sldMk cId="2081887812" sldId="267"/>
            <ac:spMk id="2" creationId="{CB8DC6EC-3D16-CF62-F449-C975E8934B24}"/>
          </ac:spMkLst>
        </pc:spChg>
        <pc:spChg chg="mod">
          <ac:chgData name="Abdemanaaf Ghadiali" userId="4e04da38b3d848ad" providerId="LiveId" clId="{F8B3C7EF-2B91-4DE6-8B84-363A9BD21140}" dt="2023-10-18T17:01:18.938" v="19" actId="2711"/>
          <ac:spMkLst>
            <pc:docMk/>
            <pc:sldMk cId="2081887812" sldId="267"/>
            <ac:spMk id="3" creationId="{7EF13D40-7DF0-DA4C-C9FC-91D11EECD13B}"/>
          </ac:spMkLst>
        </pc:spChg>
        <pc:spChg chg="mod">
          <ac:chgData name="Abdemanaaf Ghadiali" userId="4e04da38b3d848ad" providerId="LiveId" clId="{F8B3C7EF-2B91-4DE6-8B84-363A9BD21140}" dt="2023-10-18T17:01:18.938" v="19" actId="2711"/>
          <ac:spMkLst>
            <pc:docMk/>
            <pc:sldMk cId="2081887812" sldId="267"/>
            <ac:spMk id="26" creationId="{61293230-B0F6-45B1-96D1-13D18E242995}"/>
          </ac:spMkLst>
        </pc:spChg>
        <pc:spChg chg="mod">
          <ac:chgData name="Abdemanaaf Ghadiali" userId="4e04da38b3d848ad" providerId="LiveId" clId="{F8B3C7EF-2B91-4DE6-8B84-363A9BD21140}" dt="2023-10-18T17:01:18.938" v="19" actId="2711"/>
          <ac:spMkLst>
            <pc:docMk/>
            <pc:sldMk cId="2081887812" sldId="267"/>
            <ac:spMk id="28" creationId="{2E4C77E0-AD32-4D51-A420-0A861D5A8630}"/>
          </ac:spMkLst>
        </pc:spChg>
        <pc:spChg chg="mod">
          <ac:chgData name="Abdemanaaf Ghadiali" userId="4e04da38b3d848ad" providerId="LiveId" clId="{F8B3C7EF-2B91-4DE6-8B84-363A9BD21140}" dt="2023-10-18T17:01:18.938" v="19" actId="2711"/>
          <ac:spMkLst>
            <pc:docMk/>
            <pc:sldMk cId="2081887812" sldId="267"/>
            <ac:spMk id="30" creationId="{7900702D-FF4F-4820-9979-F623BBCC6A23}"/>
          </ac:spMkLst>
        </pc:spChg>
        <pc:picChg chg="mod">
          <ac:chgData name="Abdemanaaf Ghadiali" userId="4e04da38b3d848ad" providerId="LiveId" clId="{F8B3C7EF-2B91-4DE6-8B84-363A9BD21140}" dt="2023-10-18T17:01:18.938" v="19" actId="2711"/>
          <ac:picMkLst>
            <pc:docMk/>
            <pc:sldMk cId="2081887812" sldId="267"/>
            <ac:picMk id="5" creationId="{B0CAC185-E3EC-2429-C77A-CDBDF5AE6D9F}"/>
          </ac:picMkLst>
        </pc:picChg>
        <pc:picChg chg="mod">
          <ac:chgData name="Abdemanaaf Ghadiali" userId="4e04da38b3d848ad" providerId="LiveId" clId="{F8B3C7EF-2B91-4DE6-8B84-363A9BD21140}" dt="2023-10-18T17:01:18.938" v="19" actId="2711"/>
          <ac:picMkLst>
            <pc:docMk/>
            <pc:sldMk cId="2081887812" sldId="267"/>
            <ac:picMk id="7" creationId="{C5396495-6CC4-36F5-4D8C-9A6A22C5DCC3}"/>
          </ac:picMkLst>
        </pc:picChg>
        <pc:picChg chg="add del mod">
          <ac:chgData name="Abdemanaaf Ghadiali" userId="4e04da38b3d848ad" providerId="LiveId" clId="{F8B3C7EF-2B91-4DE6-8B84-363A9BD21140}" dt="2023-10-18T19:30:30.009" v="180"/>
          <ac:picMkLst>
            <pc:docMk/>
            <pc:sldMk cId="2081887812" sldId="267"/>
            <ac:picMk id="15" creationId="{F3C3AEEE-8378-4C93-72D4-9F03E113E8AD}"/>
          </ac:picMkLst>
        </pc:picChg>
        <pc:picChg chg="add del mod ord">
          <ac:chgData name="Abdemanaaf Ghadiali" userId="4e04da38b3d848ad" providerId="LiveId" clId="{F8B3C7EF-2B91-4DE6-8B84-363A9BD21140}" dt="2023-10-18T19:31:39.659" v="181"/>
          <ac:picMkLst>
            <pc:docMk/>
            <pc:sldMk cId="2081887812" sldId="267"/>
            <ac:picMk id="18" creationId="{C86C2A6F-1E1C-A0B5-A0B7-F723B47BBCCD}"/>
          </ac:picMkLst>
        </pc:picChg>
        <pc:picChg chg="add del mod">
          <ac:chgData name="Abdemanaaf Ghadiali" userId="4e04da38b3d848ad" providerId="LiveId" clId="{F8B3C7EF-2B91-4DE6-8B84-363A9BD21140}" dt="2023-10-18T19:31:58.227" v="186"/>
          <ac:picMkLst>
            <pc:docMk/>
            <pc:sldMk cId="2081887812" sldId="267"/>
            <ac:picMk id="19" creationId="{2765282E-40C4-524A-874B-91A83E637628}"/>
          </ac:picMkLst>
        </pc:picChg>
        <pc:picChg chg="add del mod ord">
          <ac:chgData name="Abdemanaaf Ghadiali" userId="4e04da38b3d848ad" providerId="LiveId" clId="{F8B3C7EF-2B91-4DE6-8B84-363A9BD21140}" dt="2023-10-18T19:34:35.075" v="187"/>
          <ac:picMkLst>
            <pc:docMk/>
            <pc:sldMk cId="2081887812" sldId="267"/>
            <ac:picMk id="22" creationId="{BBA20268-2701-2735-F189-E0718BD8924A}"/>
          </ac:picMkLst>
        </pc:picChg>
        <pc:picChg chg="add del mod">
          <ac:chgData name="Abdemanaaf Ghadiali" userId="4e04da38b3d848ad" providerId="LiveId" clId="{F8B3C7EF-2B91-4DE6-8B84-363A9BD21140}" dt="2023-10-18T19:34:41.457" v="194"/>
          <ac:picMkLst>
            <pc:docMk/>
            <pc:sldMk cId="2081887812" sldId="267"/>
            <ac:picMk id="23" creationId="{440BDD44-B84C-2CB3-A79D-519B2ECEFAC2}"/>
          </ac:picMkLst>
        </pc:picChg>
        <pc:picChg chg="add del mod ord">
          <ac:chgData name="Abdemanaaf Ghadiali" userId="4e04da38b3d848ad" providerId="LiveId" clId="{F8B3C7EF-2B91-4DE6-8B84-363A9BD21140}" dt="2023-10-18T19:38:05.559" v="195"/>
          <ac:picMkLst>
            <pc:docMk/>
            <pc:sldMk cId="2081887812" sldId="267"/>
            <ac:picMk id="24" creationId="{578D93E7-0F40-C8EE-18C0-C9DEF7526559}"/>
          </ac:picMkLst>
        </pc:picChg>
        <pc:picChg chg="add del mod">
          <ac:chgData name="Abdemanaaf Ghadiali" userId="4e04da38b3d848ad" providerId="LiveId" clId="{F8B3C7EF-2B91-4DE6-8B84-363A9BD21140}" dt="2023-10-18T19:38:15.224" v="203"/>
          <ac:picMkLst>
            <pc:docMk/>
            <pc:sldMk cId="2081887812" sldId="267"/>
            <ac:picMk id="25" creationId="{172B4630-1CB3-1269-567E-B61ABD24866D}"/>
          </ac:picMkLst>
        </pc:picChg>
        <pc:picChg chg="add del mod ord">
          <ac:chgData name="Abdemanaaf Ghadiali" userId="4e04da38b3d848ad" providerId="LiveId" clId="{F8B3C7EF-2B91-4DE6-8B84-363A9BD21140}" dt="2023-10-18T19:47:40.111" v="210"/>
          <ac:picMkLst>
            <pc:docMk/>
            <pc:sldMk cId="2081887812" sldId="267"/>
            <ac:picMk id="27" creationId="{92D6FC87-0547-C241-57DF-B74C47B0E5C8}"/>
          </ac:picMkLst>
        </pc:picChg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2081887812" sldId="267"/>
            <ac:picMk id="29" creationId="{D51447FF-6028-0556-6411-E2387D896C07}"/>
          </ac:picMkLst>
        </pc:picChg>
        <pc:picChg chg="add del mod">
          <ac:chgData name="Abdemanaaf Ghadiali" userId="4e04da38b3d848ad" providerId="LiveId" clId="{F8B3C7EF-2B91-4DE6-8B84-363A9BD21140}" dt="2023-10-18T20:12:21.704" v="383"/>
          <ac:picMkLst>
            <pc:docMk/>
            <pc:sldMk cId="2081887812" sldId="267"/>
            <ac:picMk id="34" creationId="{9E0E2D87-87DD-DB32-54F9-3C25FFDEE5BA}"/>
          </ac:picMkLst>
        </pc:picChg>
        <pc:picChg chg="add del mod ord">
          <ac:chgData name="Abdemanaaf Ghadiali" userId="4e04da38b3d848ad" providerId="LiveId" clId="{F8B3C7EF-2B91-4DE6-8B84-363A9BD21140}" dt="2023-10-18T20:15:40.687" v="393"/>
          <ac:picMkLst>
            <pc:docMk/>
            <pc:sldMk cId="2081887812" sldId="267"/>
            <ac:picMk id="35" creationId="{402053DE-97CD-760E-150B-069149081D84}"/>
          </ac:picMkLst>
        </pc:picChg>
        <pc:picChg chg="add del mod">
          <ac:chgData name="Abdemanaaf Ghadiali" userId="4e04da38b3d848ad" providerId="LiveId" clId="{F8B3C7EF-2B91-4DE6-8B84-363A9BD21140}" dt="2023-10-18T20:15:44.919" v="399"/>
          <ac:picMkLst>
            <pc:docMk/>
            <pc:sldMk cId="2081887812" sldId="267"/>
            <ac:picMk id="36" creationId="{133E2A72-53D2-816D-9F50-BB4B4C1318B7}"/>
          </ac:picMkLst>
        </pc:picChg>
        <pc:picChg chg="add del mod ord">
          <ac:chgData name="Abdemanaaf Ghadiali" userId="4e04da38b3d848ad" providerId="LiveId" clId="{F8B3C7EF-2B91-4DE6-8B84-363A9BD21140}" dt="2023-10-18T20:25:08.280" v="403"/>
          <ac:picMkLst>
            <pc:docMk/>
            <pc:sldMk cId="2081887812" sldId="267"/>
            <ac:picMk id="37" creationId="{4C487F13-FAED-CC33-A0C4-AE5F1F528534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2081887812" sldId="267"/>
            <ac:picMk id="38" creationId="{7123FDD5-D7F1-DD11-4C8E-826DC0CE0F06}"/>
          </ac:picMkLst>
        </pc:picChg>
      </pc:sldChg>
      <pc:sldChg chg="addSp delSp modSp mod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1087394611" sldId="268"/>
        </pc:sldMkLst>
        <pc:spChg chg="mod">
          <ac:chgData name="Abdemanaaf Ghadiali" userId="4e04da38b3d848ad" providerId="LiveId" clId="{F8B3C7EF-2B91-4DE6-8B84-363A9BD21140}" dt="2023-10-18T17:22:31.913" v="28" actId="20577"/>
          <ac:spMkLst>
            <pc:docMk/>
            <pc:sldMk cId="1087394611" sldId="268"/>
            <ac:spMk id="3" creationId="{EFB01803-F88C-C8E2-369B-42BE2BA6E364}"/>
          </ac:spMkLst>
        </pc:spChg>
        <pc:picChg chg="add del mod">
          <ac:chgData name="Abdemanaaf Ghadiali" userId="4e04da38b3d848ad" providerId="LiveId" clId="{F8B3C7EF-2B91-4DE6-8B84-363A9BD21140}" dt="2023-10-18T19:38:15.224" v="203"/>
          <ac:picMkLst>
            <pc:docMk/>
            <pc:sldMk cId="1087394611" sldId="268"/>
            <ac:picMk id="16" creationId="{0125624D-8DC7-4145-6DB3-735B33423F14}"/>
          </ac:picMkLst>
        </pc:picChg>
        <pc:picChg chg="add del mod ord">
          <ac:chgData name="Abdemanaaf Ghadiali" userId="4e04da38b3d848ad" providerId="LiveId" clId="{F8B3C7EF-2B91-4DE6-8B84-363A9BD21140}" dt="2023-10-18T19:47:40.111" v="210"/>
          <ac:picMkLst>
            <pc:docMk/>
            <pc:sldMk cId="1087394611" sldId="268"/>
            <ac:picMk id="19" creationId="{69C34490-F229-DDDC-6344-D3EF4253714C}"/>
          </ac:picMkLst>
        </pc:picChg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1087394611" sldId="268"/>
            <ac:picMk id="20" creationId="{FEBD0922-5FB8-4B2E-5F83-044E891089F7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1087394611" sldId="268"/>
            <ac:picMk id="24" creationId="{17B96085-A8D7-7B2F-1907-8F0ECFAE99C9}"/>
          </ac:picMkLst>
        </pc:picChg>
      </pc:sldChg>
      <pc:sldChg chg="addSp delSp modSp mod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3014635650" sldId="269"/>
        </pc:sldMkLst>
        <pc:spChg chg="mod">
          <ac:chgData name="Abdemanaaf Ghadiali" userId="4e04da38b3d848ad" providerId="LiveId" clId="{F8B3C7EF-2B91-4DE6-8B84-363A9BD21140}" dt="2023-10-18T17:30:43.785" v="30" actId="403"/>
          <ac:spMkLst>
            <pc:docMk/>
            <pc:sldMk cId="3014635650" sldId="269"/>
            <ac:spMk id="3" creationId="{A8F86BA5-FB6A-40DB-5A6F-0D285D5DB6B0}"/>
          </ac:spMkLst>
        </pc:spChg>
        <pc:picChg chg="add del mod">
          <ac:chgData name="Abdemanaaf Ghadiali" userId="4e04da38b3d848ad" providerId="LiveId" clId="{F8B3C7EF-2B91-4DE6-8B84-363A9BD21140}" dt="2023-10-18T19:34:41.457" v="194"/>
          <ac:picMkLst>
            <pc:docMk/>
            <pc:sldMk cId="3014635650" sldId="269"/>
            <ac:picMk id="15" creationId="{9DAF1A86-7E9F-B864-41EC-90734FC6491C}"/>
          </ac:picMkLst>
        </pc:picChg>
        <pc:picChg chg="add del mod ord">
          <ac:chgData name="Abdemanaaf Ghadiali" userId="4e04da38b3d848ad" providerId="LiveId" clId="{F8B3C7EF-2B91-4DE6-8B84-363A9BD21140}" dt="2023-10-18T19:38:05.559" v="195"/>
          <ac:picMkLst>
            <pc:docMk/>
            <pc:sldMk cId="3014635650" sldId="269"/>
            <ac:picMk id="18" creationId="{96DB3379-46E1-D1E8-67E4-1401F4214CDA}"/>
          </ac:picMkLst>
        </pc:picChg>
        <pc:picChg chg="add del mod">
          <ac:chgData name="Abdemanaaf Ghadiali" userId="4e04da38b3d848ad" providerId="LiveId" clId="{F8B3C7EF-2B91-4DE6-8B84-363A9BD21140}" dt="2023-10-18T19:38:15.224" v="203"/>
          <ac:picMkLst>
            <pc:docMk/>
            <pc:sldMk cId="3014635650" sldId="269"/>
            <ac:picMk id="19" creationId="{92A8F17A-15A3-7F53-49E5-65A9C6875C54}"/>
          </ac:picMkLst>
        </pc:picChg>
        <pc:picChg chg="add del mod ord">
          <ac:chgData name="Abdemanaaf Ghadiali" userId="4e04da38b3d848ad" providerId="LiveId" clId="{F8B3C7EF-2B91-4DE6-8B84-363A9BD21140}" dt="2023-10-18T19:47:40.111" v="210"/>
          <ac:picMkLst>
            <pc:docMk/>
            <pc:sldMk cId="3014635650" sldId="269"/>
            <ac:picMk id="23" creationId="{0EEB551E-1A0F-3AAB-E939-8727B0F1DA95}"/>
          </ac:picMkLst>
        </pc:picChg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3014635650" sldId="269"/>
            <ac:picMk id="25" creationId="{7763B7A7-F642-698D-1B36-67DF69A2608E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3014635650" sldId="269"/>
            <ac:picMk id="29" creationId="{6239FBD7-783E-517A-2B37-D2A7A8984946}"/>
          </ac:picMkLst>
        </pc:picChg>
      </pc:sldChg>
      <pc:sldChg chg="addSp delSp modSp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1594804465" sldId="281"/>
        </pc:sldMkLst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1594804465" sldId="281"/>
            <ac:picMk id="16" creationId="{0FA17203-A43B-F786-3C9B-671ABE690543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1594804465" sldId="281"/>
            <ac:picMk id="19" creationId="{C6CCF24A-601D-B458-3A5D-173C7CA8714A}"/>
          </ac:picMkLst>
        </pc:picChg>
      </pc:sldChg>
      <pc:sldChg chg="addSp delSp modSp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364695979" sldId="282"/>
        </pc:sldMkLst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364695979" sldId="282"/>
            <ac:picMk id="14" creationId="{5C34107C-7F3C-128C-EBD3-B0B7F3A455BE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364695979" sldId="282"/>
            <ac:picMk id="17" creationId="{13E8E637-B44C-9DB8-5084-0344F550DF5C}"/>
          </ac:picMkLst>
        </pc:picChg>
      </pc:sldChg>
      <pc:sldChg chg="addSp delSp modSp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448338635" sldId="283"/>
        </pc:sldMkLst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448338635" sldId="283"/>
            <ac:picMk id="14" creationId="{2D4CA1C5-EC1E-9669-A53B-DA78619DFF77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448338635" sldId="283"/>
            <ac:picMk id="17" creationId="{85961735-CCB6-2D18-ED64-995FE0EC2A3E}"/>
          </ac:picMkLst>
        </pc:picChg>
      </pc:sldChg>
      <pc:sldChg chg="addSp delSp modSp mod modTransition delAnim modAnim modNotesTx">
        <pc:chgData name="Abdemanaaf Ghadiali" userId="4e04da38b3d848ad" providerId="LiveId" clId="{F8B3C7EF-2B91-4DE6-8B84-363A9BD21140}" dt="2023-10-18T21:23:16.550" v="404"/>
        <pc:sldMkLst>
          <pc:docMk/>
          <pc:sldMk cId="1839171157" sldId="286"/>
        </pc:sldMkLst>
        <pc:picChg chg="add del mod">
          <ac:chgData name="Abdemanaaf Ghadiali" userId="4e04da38b3d848ad" providerId="LiveId" clId="{F8B3C7EF-2B91-4DE6-8B84-363A9BD21140}" dt="2023-10-18T18:49:44.032" v="43" actId="478"/>
          <ac:picMkLst>
            <pc:docMk/>
            <pc:sldMk cId="1839171157" sldId="286"/>
            <ac:picMk id="7" creationId="{AFFC5D4D-AA60-CDBA-40B4-640DBA1D81C1}"/>
          </ac:picMkLst>
        </pc:picChg>
        <pc:picChg chg="add del mod">
          <ac:chgData name="Abdemanaaf Ghadiali" userId="4e04da38b3d848ad" providerId="LiveId" clId="{F8B3C7EF-2B91-4DE6-8B84-363A9BD21140}" dt="2023-10-18T18:54:09.332" v="67"/>
          <ac:picMkLst>
            <pc:docMk/>
            <pc:sldMk cId="1839171157" sldId="286"/>
            <ac:picMk id="12" creationId="{1FC2D0AA-E09A-D837-49EA-6B47FC469824}"/>
          </ac:picMkLst>
        </pc:picChg>
        <pc:picChg chg="add del mod">
          <ac:chgData name="Abdemanaaf Ghadiali" userId="4e04da38b3d848ad" providerId="LiveId" clId="{F8B3C7EF-2B91-4DE6-8B84-363A9BD21140}" dt="2023-10-18T18:54:25.048" v="69"/>
          <ac:picMkLst>
            <pc:docMk/>
            <pc:sldMk cId="1839171157" sldId="286"/>
            <ac:picMk id="13" creationId="{F125489C-9086-1844-EC15-5B726AE6B9A4}"/>
          </ac:picMkLst>
        </pc:picChg>
        <pc:picChg chg="add del mod ord">
          <ac:chgData name="Abdemanaaf Ghadiali" userId="4e04da38b3d848ad" providerId="LiveId" clId="{F8B3C7EF-2B91-4DE6-8B84-363A9BD21140}" dt="2023-10-18T18:55:12.856" v="70"/>
          <ac:picMkLst>
            <pc:docMk/>
            <pc:sldMk cId="1839171157" sldId="286"/>
            <ac:picMk id="16" creationId="{0F1A9319-DFB4-A1C5-270A-B588DF4B58A0}"/>
          </ac:picMkLst>
        </pc:picChg>
        <pc:picChg chg="add del mod">
          <ac:chgData name="Abdemanaaf Ghadiali" userId="4e04da38b3d848ad" providerId="LiveId" clId="{F8B3C7EF-2B91-4DE6-8B84-363A9BD21140}" dt="2023-10-18T19:15:10.339" v="168"/>
          <ac:picMkLst>
            <pc:docMk/>
            <pc:sldMk cId="1839171157" sldId="286"/>
            <ac:picMk id="17" creationId="{7047B820-5377-BA32-0059-EE791A3F4F7E}"/>
          </ac:picMkLst>
        </pc:picChg>
        <pc:picChg chg="add del mod">
          <ac:chgData name="Abdemanaaf Ghadiali" userId="4e04da38b3d848ad" providerId="LiveId" clId="{F8B3C7EF-2B91-4DE6-8B84-363A9BD21140}" dt="2023-10-18T19:30:30.009" v="180"/>
          <ac:picMkLst>
            <pc:docMk/>
            <pc:sldMk cId="1839171157" sldId="286"/>
            <ac:picMk id="25" creationId="{CC7639BC-00F9-9A00-2FA7-43AD4AFA17D1}"/>
          </ac:picMkLst>
        </pc:picChg>
        <pc:picChg chg="add del mod ord">
          <ac:chgData name="Abdemanaaf Ghadiali" userId="4e04da38b3d848ad" providerId="LiveId" clId="{F8B3C7EF-2B91-4DE6-8B84-363A9BD21140}" dt="2023-10-18T19:31:39.659" v="181"/>
          <ac:picMkLst>
            <pc:docMk/>
            <pc:sldMk cId="1839171157" sldId="286"/>
            <ac:picMk id="27" creationId="{CDA505CD-7666-BF46-F2E1-EF613A734F3B}"/>
          </ac:picMkLst>
        </pc:picChg>
        <pc:picChg chg="add del mod">
          <ac:chgData name="Abdemanaaf Ghadiali" userId="4e04da38b3d848ad" providerId="LiveId" clId="{F8B3C7EF-2B91-4DE6-8B84-363A9BD21140}" dt="2023-10-18T19:31:58.227" v="186"/>
          <ac:picMkLst>
            <pc:docMk/>
            <pc:sldMk cId="1839171157" sldId="286"/>
            <ac:picMk id="29" creationId="{410E4511-6524-EEA7-DF2F-27CEA14845AB}"/>
          </ac:picMkLst>
        </pc:picChg>
        <pc:picChg chg="add del mod ord">
          <ac:chgData name="Abdemanaaf Ghadiali" userId="4e04da38b3d848ad" providerId="LiveId" clId="{F8B3C7EF-2B91-4DE6-8B84-363A9BD21140}" dt="2023-10-18T19:34:35.075" v="187"/>
          <ac:picMkLst>
            <pc:docMk/>
            <pc:sldMk cId="1839171157" sldId="286"/>
            <ac:picMk id="30" creationId="{264F7078-539C-6492-E358-CEEBA97815F6}"/>
          </ac:picMkLst>
        </pc:picChg>
        <pc:picChg chg="add del mod">
          <ac:chgData name="Abdemanaaf Ghadiali" userId="4e04da38b3d848ad" providerId="LiveId" clId="{F8B3C7EF-2B91-4DE6-8B84-363A9BD21140}" dt="2023-10-18T19:34:41.457" v="194"/>
          <ac:picMkLst>
            <pc:docMk/>
            <pc:sldMk cId="1839171157" sldId="286"/>
            <ac:picMk id="31" creationId="{3DD67F0A-D750-D51D-F11A-3B7A2C813F21}"/>
          </ac:picMkLst>
        </pc:picChg>
        <pc:picChg chg="add del mod ord">
          <ac:chgData name="Abdemanaaf Ghadiali" userId="4e04da38b3d848ad" providerId="LiveId" clId="{F8B3C7EF-2B91-4DE6-8B84-363A9BD21140}" dt="2023-10-18T19:38:05.559" v="195"/>
          <ac:picMkLst>
            <pc:docMk/>
            <pc:sldMk cId="1839171157" sldId="286"/>
            <ac:picMk id="32" creationId="{CFE99C20-66C8-B300-40FA-B5140BE78E70}"/>
          </ac:picMkLst>
        </pc:picChg>
        <pc:picChg chg="add del mod">
          <ac:chgData name="Abdemanaaf Ghadiali" userId="4e04da38b3d848ad" providerId="LiveId" clId="{F8B3C7EF-2B91-4DE6-8B84-363A9BD21140}" dt="2023-10-18T19:38:15.224" v="203"/>
          <ac:picMkLst>
            <pc:docMk/>
            <pc:sldMk cId="1839171157" sldId="286"/>
            <ac:picMk id="33" creationId="{4CA9ED23-F85A-0ACE-F44D-2DF5965E009D}"/>
          </ac:picMkLst>
        </pc:picChg>
        <pc:picChg chg="add del mod ord">
          <ac:chgData name="Abdemanaaf Ghadiali" userId="4e04da38b3d848ad" providerId="LiveId" clId="{F8B3C7EF-2B91-4DE6-8B84-363A9BD21140}" dt="2023-10-18T19:38:24.009" v="204"/>
          <ac:picMkLst>
            <pc:docMk/>
            <pc:sldMk cId="1839171157" sldId="286"/>
            <ac:picMk id="34" creationId="{B61D9C47-421A-6098-4E37-0D2F80D987C2}"/>
          </ac:picMkLst>
        </pc:picChg>
        <pc:picChg chg="add del mod">
          <ac:chgData name="Abdemanaaf Ghadiali" userId="4e04da38b3d848ad" providerId="LiveId" clId="{F8B3C7EF-2B91-4DE6-8B84-363A9BD21140}" dt="2023-10-18T19:38:27.796" v="206"/>
          <ac:picMkLst>
            <pc:docMk/>
            <pc:sldMk cId="1839171157" sldId="286"/>
            <ac:picMk id="35" creationId="{0A4BCDB8-A21F-43A3-67CD-CAFE4ECF2B78}"/>
          </ac:picMkLst>
        </pc:picChg>
        <pc:picChg chg="add del mod ord">
          <ac:chgData name="Abdemanaaf Ghadiali" userId="4e04da38b3d848ad" providerId="LiveId" clId="{F8B3C7EF-2B91-4DE6-8B84-363A9BD21140}" dt="2023-10-18T19:38:35.144" v="207"/>
          <ac:picMkLst>
            <pc:docMk/>
            <pc:sldMk cId="1839171157" sldId="286"/>
            <ac:picMk id="38" creationId="{04FA1E9E-F7B1-4BEC-BD1E-0EB9971B0EF4}"/>
          </ac:picMkLst>
        </pc:picChg>
        <pc:picChg chg="add del mod">
          <ac:chgData name="Abdemanaaf Ghadiali" userId="4e04da38b3d848ad" providerId="LiveId" clId="{F8B3C7EF-2B91-4DE6-8B84-363A9BD21140}" dt="2023-10-18T19:38:38.802" v="209"/>
          <ac:picMkLst>
            <pc:docMk/>
            <pc:sldMk cId="1839171157" sldId="286"/>
            <ac:picMk id="39" creationId="{E0B9AAAE-A376-CF71-5347-D6E3A74719FF}"/>
          </ac:picMkLst>
        </pc:picChg>
        <pc:picChg chg="add del mod ord">
          <ac:chgData name="Abdemanaaf Ghadiali" userId="4e04da38b3d848ad" providerId="LiveId" clId="{F8B3C7EF-2B91-4DE6-8B84-363A9BD21140}" dt="2023-10-18T19:47:40.111" v="210"/>
          <ac:picMkLst>
            <pc:docMk/>
            <pc:sldMk cId="1839171157" sldId="286"/>
            <ac:picMk id="42" creationId="{684735C3-403D-4B78-BE4F-359CBC7A73F9}"/>
          </ac:picMkLst>
        </pc:picChg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1839171157" sldId="286"/>
            <ac:picMk id="43" creationId="{B654F167-289E-6BBD-AB52-3032172EE3EB}"/>
          </ac:picMkLst>
        </pc:picChg>
        <pc:picChg chg="add del mod">
          <ac:chgData name="Abdemanaaf Ghadiali" userId="4e04da38b3d848ad" providerId="LiveId" clId="{F8B3C7EF-2B91-4DE6-8B84-363A9BD21140}" dt="2023-10-18T20:10:22.443" v="373"/>
          <ac:picMkLst>
            <pc:docMk/>
            <pc:sldMk cId="1839171157" sldId="286"/>
            <ac:picMk id="47" creationId="{BA48677C-A116-1F0C-9816-16F0D3713484}"/>
          </ac:picMkLst>
        </pc:picChg>
        <pc:picChg chg="add del mod ord">
          <ac:chgData name="Abdemanaaf Ghadiali" userId="4e04da38b3d848ad" providerId="LiveId" clId="{F8B3C7EF-2B91-4DE6-8B84-363A9BD21140}" dt="2023-10-18T20:10:31.985" v="374"/>
          <ac:picMkLst>
            <pc:docMk/>
            <pc:sldMk cId="1839171157" sldId="286"/>
            <ac:picMk id="48" creationId="{209E0C90-F444-91A7-0764-B88CF5025359}"/>
          </ac:picMkLst>
        </pc:picChg>
        <pc:picChg chg="add del mod">
          <ac:chgData name="Abdemanaaf Ghadiali" userId="4e04da38b3d848ad" providerId="LiveId" clId="{F8B3C7EF-2B91-4DE6-8B84-363A9BD21140}" dt="2023-10-18T20:10:35.482" v="376"/>
          <ac:picMkLst>
            <pc:docMk/>
            <pc:sldMk cId="1839171157" sldId="286"/>
            <ac:picMk id="49" creationId="{416BD2E9-3D45-B3A5-C2A0-B2E21BB2A1C8}"/>
          </ac:picMkLst>
        </pc:picChg>
        <pc:picChg chg="add del mod ord">
          <ac:chgData name="Abdemanaaf Ghadiali" userId="4e04da38b3d848ad" providerId="LiveId" clId="{F8B3C7EF-2B91-4DE6-8B84-363A9BD21140}" dt="2023-10-18T20:12:17.675" v="377"/>
          <ac:picMkLst>
            <pc:docMk/>
            <pc:sldMk cId="1839171157" sldId="286"/>
            <ac:picMk id="52" creationId="{8B4EF5F9-7B7C-C320-FC0F-8D9610C8EC64}"/>
          </ac:picMkLst>
        </pc:picChg>
        <pc:picChg chg="add del mod">
          <ac:chgData name="Abdemanaaf Ghadiali" userId="4e04da38b3d848ad" providerId="LiveId" clId="{F8B3C7EF-2B91-4DE6-8B84-363A9BD21140}" dt="2023-10-18T20:12:21.704" v="383"/>
          <ac:picMkLst>
            <pc:docMk/>
            <pc:sldMk cId="1839171157" sldId="286"/>
            <ac:picMk id="53" creationId="{053F0E89-15AF-9D5C-2617-C4CE7D0CB5EF}"/>
          </ac:picMkLst>
        </pc:picChg>
        <pc:picChg chg="add del mod ord">
          <ac:chgData name="Abdemanaaf Ghadiali" userId="4e04da38b3d848ad" providerId="LiveId" clId="{F8B3C7EF-2B91-4DE6-8B84-363A9BD21140}" dt="2023-10-18T20:12:40.744" v="384"/>
          <ac:picMkLst>
            <pc:docMk/>
            <pc:sldMk cId="1839171157" sldId="286"/>
            <ac:picMk id="54" creationId="{4C311A05-ED68-D8AA-EBB2-C21607E5C401}"/>
          </ac:picMkLst>
        </pc:picChg>
        <pc:picChg chg="add del mod">
          <ac:chgData name="Abdemanaaf Ghadiali" userId="4e04da38b3d848ad" providerId="LiveId" clId="{F8B3C7EF-2B91-4DE6-8B84-363A9BD21140}" dt="2023-10-18T20:12:44.101" v="387"/>
          <ac:picMkLst>
            <pc:docMk/>
            <pc:sldMk cId="1839171157" sldId="286"/>
            <ac:picMk id="55" creationId="{EFEDD149-A3FB-14FA-C33F-F71C5A83218A}"/>
          </ac:picMkLst>
        </pc:picChg>
        <pc:picChg chg="add del mod ord">
          <ac:chgData name="Abdemanaaf Ghadiali" userId="4e04da38b3d848ad" providerId="LiveId" clId="{F8B3C7EF-2B91-4DE6-8B84-363A9BD21140}" dt="2023-10-18T20:13:39.696" v="388"/>
          <ac:picMkLst>
            <pc:docMk/>
            <pc:sldMk cId="1839171157" sldId="286"/>
            <ac:picMk id="56" creationId="{A6E1CEFE-C596-1A1D-203C-602BF37C5266}"/>
          </ac:picMkLst>
        </pc:picChg>
        <pc:picChg chg="add del mod">
          <ac:chgData name="Abdemanaaf Ghadiali" userId="4e04da38b3d848ad" providerId="LiveId" clId="{F8B3C7EF-2B91-4DE6-8B84-363A9BD21140}" dt="2023-10-18T20:13:43.043" v="392"/>
          <ac:picMkLst>
            <pc:docMk/>
            <pc:sldMk cId="1839171157" sldId="286"/>
            <ac:picMk id="57" creationId="{BB263696-D395-D867-4FB8-C01B89B757B6}"/>
          </ac:picMkLst>
        </pc:picChg>
        <pc:picChg chg="add del mod ord">
          <ac:chgData name="Abdemanaaf Ghadiali" userId="4e04da38b3d848ad" providerId="LiveId" clId="{F8B3C7EF-2B91-4DE6-8B84-363A9BD21140}" dt="2023-10-18T20:15:40.687" v="393"/>
          <ac:picMkLst>
            <pc:docMk/>
            <pc:sldMk cId="1839171157" sldId="286"/>
            <ac:picMk id="58" creationId="{4D271FB0-78F6-9D04-12C7-89BF9AD49084}"/>
          </ac:picMkLst>
        </pc:picChg>
        <pc:picChg chg="add del mod">
          <ac:chgData name="Abdemanaaf Ghadiali" userId="4e04da38b3d848ad" providerId="LiveId" clId="{F8B3C7EF-2B91-4DE6-8B84-363A9BD21140}" dt="2023-10-18T20:15:44.919" v="399"/>
          <ac:picMkLst>
            <pc:docMk/>
            <pc:sldMk cId="1839171157" sldId="286"/>
            <ac:picMk id="59" creationId="{C388FD30-2567-55C1-37BF-31CB9BFE8213}"/>
          </ac:picMkLst>
        </pc:picChg>
        <pc:picChg chg="add del mod ord">
          <ac:chgData name="Abdemanaaf Ghadiali" userId="4e04da38b3d848ad" providerId="LiveId" clId="{F8B3C7EF-2B91-4DE6-8B84-363A9BD21140}" dt="2023-10-18T20:15:55.075" v="400"/>
          <ac:picMkLst>
            <pc:docMk/>
            <pc:sldMk cId="1839171157" sldId="286"/>
            <ac:picMk id="60" creationId="{B24FAD71-A2E4-6990-AEAD-DCE025DAFE45}"/>
          </ac:picMkLst>
        </pc:picChg>
        <pc:picChg chg="add del mod">
          <ac:chgData name="Abdemanaaf Ghadiali" userId="4e04da38b3d848ad" providerId="LiveId" clId="{F8B3C7EF-2B91-4DE6-8B84-363A9BD21140}" dt="2023-10-18T20:15:59.655" v="402"/>
          <ac:picMkLst>
            <pc:docMk/>
            <pc:sldMk cId="1839171157" sldId="286"/>
            <ac:picMk id="61" creationId="{3B021AE5-8550-8AA7-B8F7-4F87AF115BD7}"/>
          </ac:picMkLst>
        </pc:picChg>
        <pc:picChg chg="add del mod ord">
          <ac:chgData name="Abdemanaaf Ghadiali" userId="4e04da38b3d848ad" providerId="LiveId" clId="{F8B3C7EF-2B91-4DE6-8B84-363A9BD21140}" dt="2023-10-18T20:25:08.280" v="403"/>
          <ac:picMkLst>
            <pc:docMk/>
            <pc:sldMk cId="1839171157" sldId="286"/>
            <ac:picMk id="64" creationId="{E7B32696-417F-3BB6-1A4C-51698D17AA41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1839171157" sldId="286"/>
            <ac:picMk id="65" creationId="{68BDA81A-E58F-1CF7-B5E7-2DA00149FF3C}"/>
          </ac:picMkLst>
        </pc:picChg>
      </pc:sldChg>
      <pc:sldChg chg="addSp delSp modSp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1561040622" sldId="287"/>
        </pc:sldMkLst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1561040622" sldId="287"/>
            <ac:picMk id="13" creationId="{F8B58AC2-6F27-9146-F106-0A317E44845E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1561040622" sldId="287"/>
            <ac:picMk id="18" creationId="{4441822E-AB80-96D5-8736-F849E54DA4AA}"/>
          </ac:picMkLst>
        </pc:picChg>
      </pc:sldChg>
      <pc:sldChg chg="addSp delSp modSp mod modTransition modAnim modNotesTx">
        <pc:chgData name="Abdemanaaf Ghadiali" userId="4e04da38b3d848ad" providerId="LiveId" clId="{F8B3C7EF-2B91-4DE6-8B84-363A9BD21140}" dt="2023-10-18T21:23:16.550" v="404"/>
        <pc:sldMkLst>
          <pc:docMk/>
          <pc:sldMk cId="53434011" sldId="288"/>
        </pc:sldMkLst>
        <pc:spChg chg="mod">
          <ac:chgData name="Abdemanaaf Ghadiali" userId="4e04da38b3d848ad" providerId="LiveId" clId="{F8B3C7EF-2B91-4DE6-8B84-363A9BD21140}" dt="2023-10-18T18:13:28.667" v="41" actId="20577"/>
          <ac:spMkLst>
            <pc:docMk/>
            <pc:sldMk cId="53434011" sldId="288"/>
            <ac:spMk id="3" creationId="{B3C07492-81F8-89EA-8499-98174B4B3415}"/>
          </ac:spMkLst>
        </pc:spChg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53434011" sldId="288"/>
            <ac:picMk id="11" creationId="{C23638E5-1AB5-3840-ECA8-AA1FDA9E821A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53434011" sldId="288"/>
            <ac:picMk id="14" creationId="{EA62C6F8-4490-AB27-F3F5-B04462958084}"/>
          </ac:picMkLst>
        </pc:picChg>
      </pc:sldChg>
      <pc:sldChg chg="addSp delSp modSp add mod ord modTransition setBg modAnim delDesignElem modNotesTx">
        <pc:chgData name="Abdemanaaf Ghadiali" userId="4e04da38b3d848ad" providerId="LiveId" clId="{F8B3C7EF-2B91-4DE6-8B84-363A9BD21140}" dt="2023-10-18T21:23:16.550" v="404"/>
        <pc:sldMkLst>
          <pc:docMk/>
          <pc:sldMk cId="622248845" sldId="289"/>
        </pc:sldMkLst>
        <pc:spChg chg="mod">
          <ac:chgData name="Abdemanaaf Ghadiali" userId="4e04da38b3d848ad" providerId="LiveId" clId="{F8B3C7EF-2B91-4DE6-8B84-363A9BD21140}" dt="2023-10-18T17:00:39.819" v="15" actId="2711"/>
          <ac:spMkLst>
            <pc:docMk/>
            <pc:sldMk cId="622248845" sldId="289"/>
            <ac:spMk id="2" creationId="{F6F50CDC-67D4-1DAA-5C46-833FE52EA939}"/>
          </ac:spMkLst>
        </pc:spChg>
        <pc:spChg chg="mod">
          <ac:chgData name="Abdemanaaf Ghadiali" userId="4e04da38b3d848ad" providerId="LiveId" clId="{F8B3C7EF-2B91-4DE6-8B84-363A9BD21140}" dt="2023-10-18T17:00:39.819" v="15" actId="2711"/>
          <ac:spMkLst>
            <pc:docMk/>
            <pc:sldMk cId="622248845" sldId="289"/>
            <ac:spMk id="3" creationId="{505DB5A7-7ED9-E910-CAAE-FF1853F20301}"/>
          </ac:spMkLst>
        </pc:spChg>
        <pc:spChg chg="add mod">
          <ac:chgData name="Abdemanaaf Ghadiali" userId="4e04da38b3d848ad" providerId="LiveId" clId="{F8B3C7EF-2B91-4DE6-8B84-363A9BD21140}" dt="2023-10-18T17:00:39.819" v="15" actId="2711"/>
          <ac:spMkLst>
            <pc:docMk/>
            <pc:sldMk cId="622248845" sldId="289"/>
            <ac:spMk id="13" creationId="{7FF47CB7-972F-479F-A36D-9E72D26EC8DA}"/>
          </ac:spMkLst>
        </pc:spChg>
        <pc:spChg chg="add mod">
          <ac:chgData name="Abdemanaaf Ghadiali" userId="4e04da38b3d848ad" providerId="LiveId" clId="{F8B3C7EF-2B91-4DE6-8B84-363A9BD21140}" dt="2023-10-18T17:00:39.819" v="15" actId="2711"/>
          <ac:spMkLst>
            <pc:docMk/>
            <pc:sldMk cId="622248845" sldId="289"/>
            <ac:spMk id="15" creationId="{0D153B68-5844-490D-8E67-F616D6D721CA}"/>
          </ac:spMkLst>
        </pc:spChg>
        <pc:spChg chg="add mod">
          <ac:chgData name="Abdemanaaf Ghadiali" userId="4e04da38b3d848ad" providerId="LiveId" clId="{F8B3C7EF-2B91-4DE6-8B84-363A9BD21140}" dt="2023-10-18T17:00:39.819" v="15" actId="2711"/>
          <ac:spMkLst>
            <pc:docMk/>
            <pc:sldMk cId="622248845" sldId="289"/>
            <ac:spMk id="17" creationId="{9A0D773F-7A7D-4DBB-9DEA-86BB8B8F4BC8}"/>
          </ac:spMkLst>
        </pc:spChg>
        <pc:spChg chg="del">
          <ac:chgData name="Abdemanaaf Ghadiali" userId="4e04da38b3d848ad" providerId="LiveId" clId="{F8B3C7EF-2B91-4DE6-8B84-363A9BD21140}" dt="2023-10-18T16:59:49.709" v="3"/>
          <ac:spMkLst>
            <pc:docMk/>
            <pc:sldMk cId="622248845" sldId="289"/>
            <ac:spMk id="24" creationId="{7FF47CB7-972F-479F-A36D-9E72D26EC8DA}"/>
          </ac:spMkLst>
        </pc:spChg>
        <pc:spChg chg="del">
          <ac:chgData name="Abdemanaaf Ghadiali" userId="4e04da38b3d848ad" providerId="LiveId" clId="{F8B3C7EF-2B91-4DE6-8B84-363A9BD21140}" dt="2023-10-18T16:59:49.709" v="3"/>
          <ac:spMkLst>
            <pc:docMk/>
            <pc:sldMk cId="622248845" sldId="289"/>
            <ac:spMk id="26" creationId="{0D153B68-5844-490D-8E67-F616D6D721CA}"/>
          </ac:spMkLst>
        </pc:spChg>
        <pc:spChg chg="del">
          <ac:chgData name="Abdemanaaf Ghadiali" userId="4e04da38b3d848ad" providerId="LiveId" clId="{F8B3C7EF-2B91-4DE6-8B84-363A9BD21140}" dt="2023-10-18T16:59:49.709" v="3"/>
          <ac:spMkLst>
            <pc:docMk/>
            <pc:sldMk cId="622248845" sldId="289"/>
            <ac:spMk id="28" creationId="{9A0D773F-7A7D-4DBB-9DEA-86BB8B8F4BC8}"/>
          </ac:spMkLst>
        </pc:spChg>
        <pc:picChg chg="add del mod">
          <ac:chgData name="Abdemanaaf Ghadiali" userId="4e04da38b3d848ad" providerId="LiveId" clId="{F8B3C7EF-2B91-4DE6-8B84-363A9BD21140}" dt="2023-10-18T19:15:10.339" v="168"/>
          <ac:picMkLst>
            <pc:docMk/>
            <pc:sldMk cId="622248845" sldId="289"/>
            <ac:picMk id="6" creationId="{DB6D5E4D-EB37-1A35-D3ED-45CF76FB0F45}"/>
          </ac:picMkLst>
        </pc:picChg>
        <pc:picChg chg="mod">
          <ac:chgData name="Abdemanaaf Ghadiali" userId="4e04da38b3d848ad" providerId="LiveId" clId="{F8B3C7EF-2B91-4DE6-8B84-363A9BD21140}" dt="2023-10-18T17:00:53.764" v="17" actId="1440"/>
          <ac:picMkLst>
            <pc:docMk/>
            <pc:sldMk cId="622248845" sldId="289"/>
            <ac:picMk id="8" creationId="{486D80A3-9A81-1844-EDF0-4BE16DBA14CE}"/>
          </ac:picMkLst>
        </pc:picChg>
        <pc:picChg chg="add del mod">
          <ac:chgData name="Abdemanaaf Ghadiali" userId="4e04da38b3d848ad" providerId="LiveId" clId="{F8B3C7EF-2B91-4DE6-8B84-363A9BD21140}" dt="2023-10-18T19:30:30.009" v="180"/>
          <ac:picMkLst>
            <pc:docMk/>
            <pc:sldMk cId="622248845" sldId="289"/>
            <ac:picMk id="19" creationId="{BE2B0545-48F1-ED35-F577-CCFB87AE2819}"/>
          </ac:picMkLst>
        </pc:picChg>
        <pc:picChg chg="add del mod ord">
          <ac:chgData name="Abdemanaaf Ghadiali" userId="4e04da38b3d848ad" providerId="LiveId" clId="{F8B3C7EF-2B91-4DE6-8B84-363A9BD21140}" dt="2023-10-18T19:31:39.659" v="181"/>
          <ac:picMkLst>
            <pc:docMk/>
            <pc:sldMk cId="622248845" sldId="289"/>
            <ac:picMk id="20" creationId="{B81CAEEF-E491-9397-E3AA-0A665A1C18E0}"/>
          </ac:picMkLst>
        </pc:picChg>
        <pc:picChg chg="add del mod">
          <ac:chgData name="Abdemanaaf Ghadiali" userId="4e04da38b3d848ad" providerId="LiveId" clId="{F8B3C7EF-2B91-4DE6-8B84-363A9BD21140}" dt="2023-10-18T19:31:58.227" v="186"/>
          <ac:picMkLst>
            <pc:docMk/>
            <pc:sldMk cId="622248845" sldId="289"/>
            <ac:picMk id="21" creationId="{D1109CC6-CFFC-0709-CE97-EDE50ECBD749}"/>
          </ac:picMkLst>
        </pc:picChg>
        <pc:picChg chg="add del mod ord">
          <ac:chgData name="Abdemanaaf Ghadiali" userId="4e04da38b3d848ad" providerId="LiveId" clId="{F8B3C7EF-2B91-4DE6-8B84-363A9BD21140}" dt="2023-10-18T19:34:35.075" v="187"/>
          <ac:picMkLst>
            <pc:docMk/>
            <pc:sldMk cId="622248845" sldId="289"/>
            <ac:picMk id="22" creationId="{7AF45FC7-3CAF-E39B-006F-DE93355E420D}"/>
          </ac:picMkLst>
        </pc:picChg>
        <pc:picChg chg="add del mod">
          <ac:chgData name="Abdemanaaf Ghadiali" userId="4e04da38b3d848ad" providerId="LiveId" clId="{F8B3C7EF-2B91-4DE6-8B84-363A9BD21140}" dt="2023-10-18T19:34:41.457" v="194"/>
          <ac:picMkLst>
            <pc:docMk/>
            <pc:sldMk cId="622248845" sldId="289"/>
            <ac:picMk id="23" creationId="{F8BDD548-E877-748E-A6B1-6E07F3B3C1BF}"/>
          </ac:picMkLst>
        </pc:picChg>
        <pc:picChg chg="add del mod ord">
          <ac:chgData name="Abdemanaaf Ghadiali" userId="4e04da38b3d848ad" providerId="LiveId" clId="{F8B3C7EF-2B91-4DE6-8B84-363A9BD21140}" dt="2023-10-18T19:38:05.559" v="195"/>
          <ac:picMkLst>
            <pc:docMk/>
            <pc:sldMk cId="622248845" sldId="289"/>
            <ac:picMk id="25" creationId="{8A54C4CC-3B57-5683-3EF8-D9867887F5DE}"/>
          </ac:picMkLst>
        </pc:picChg>
        <pc:picChg chg="add del mod">
          <ac:chgData name="Abdemanaaf Ghadiali" userId="4e04da38b3d848ad" providerId="LiveId" clId="{F8B3C7EF-2B91-4DE6-8B84-363A9BD21140}" dt="2023-10-18T19:38:15.224" v="203"/>
          <ac:picMkLst>
            <pc:docMk/>
            <pc:sldMk cId="622248845" sldId="289"/>
            <ac:picMk id="27" creationId="{E9D3C377-D1B1-3DC9-6095-ABED380B1073}"/>
          </ac:picMkLst>
        </pc:picChg>
        <pc:picChg chg="add del mod ord">
          <ac:chgData name="Abdemanaaf Ghadiali" userId="4e04da38b3d848ad" providerId="LiveId" clId="{F8B3C7EF-2B91-4DE6-8B84-363A9BD21140}" dt="2023-10-18T19:47:40.111" v="210"/>
          <ac:picMkLst>
            <pc:docMk/>
            <pc:sldMk cId="622248845" sldId="289"/>
            <ac:picMk id="29" creationId="{801C664E-F09D-828A-94AB-A6EDC83BD868}"/>
          </ac:picMkLst>
        </pc:picChg>
        <pc:picChg chg="add del mod">
          <ac:chgData name="Abdemanaaf Ghadiali" userId="4e04da38b3d848ad" providerId="LiveId" clId="{F8B3C7EF-2B91-4DE6-8B84-363A9BD21140}" dt="2023-10-18T20:08:45.905" v="369"/>
          <ac:picMkLst>
            <pc:docMk/>
            <pc:sldMk cId="622248845" sldId="289"/>
            <ac:picMk id="30" creationId="{F87F34A2-6498-1DE5-0C26-A2EC2B58B4D4}"/>
          </ac:picMkLst>
        </pc:picChg>
        <pc:picChg chg="add del mod">
          <ac:chgData name="Abdemanaaf Ghadiali" userId="4e04da38b3d848ad" providerId="LiveId" clId="{F8B3C7EF-2B91-4DE6-8B84-363A9BD21140}" dt="2023-10-18T20:12:21.704" v="383"/>
          <ac:picMkLst>
            <pc:docMk/>
            <pc:sldMk cId="622248845" sldId="289"/>
            <ac:picMk id="34" creationId="{F2E258F9-CC9F-7A9C-7B2D-094FB5DF813F}"/>
          </ac:picMkLst>
        </pc:picChg>
        <pc:picChg chg="add del mod ord">
          <ac:chgData name="Abdemanaaf Ghadiali" userId="4e04da38b3d848ad" providerId="LiveId" clId="{F8B3C7EF-2B91-4DE6-8B84-363A9BD21140}" dt="2023-10-18T20:13:39.696" v="388"/>
          <ac:picMkLst>
            <pc:docMk/>
            <pc:sldMk cId="622248845" sldId="289"/>
            <ac:picMk id="35" creationId="{D5C270DB-B684-0568-A840-23B674D933B5}"/>
          </ac:picMkLst>
        </pc:picChg>
        <pc:picChg chg="add del mod">
          <ac:chgData name="Abdemanaaf Ghadiali" userId="4e04da38b3d848ad" providerId="LiveId" clId="{F8B3C7EF-2B91-4DE6-8B84-363A9BD21140}" dt="2023-10-18T20:13:43.043" v="392"/>
          <ac:picMkLst>
            <pc:docMk/>
            <pc:sldMk cId="622248845" sldId="289"/>
            <ac:picMk id="36" creationId="{805BF593-6657-3180-7FEF-7C536710B520}"/>
          </ac:picMkLst>
        </pc:picChg>
        <pc:picChg chg="add del mod ord">
          <ac:chgData name="Abdemanaaf Ghadiali" userId="4e04da38b3d848ad" providerId="LiveId" clId="{F8B3C7EF-2B91-4DE6-8B84-363A9BD21140}" dt="2023-10-18T20:15:40.687" v="393"/>
          <ac:picMkLst>
            <pc:docMk/>
            <pc:sldMk cId="622248845" sldId="289"/>
            <ac:picMk id="39" creationId="{FBCE5B8E-6588-1E70-1BC4-ACCDC3359C30}"/>
          </ac:picMkLst>
        </pc:picChg>
        <pc:picChg chg="add del mod">
          <ac:chgData name="Abdemanaaf Ghadiali" userId="4e04da38b3d848ad" providerId="LiveId" clId="{F8B3C7EF-2B91-4DE6-8B84-363A9BD21140}" dt="2023-10-18T20:15:44.919" v="399"/>
          <ac:picMkLst>
            <pc:docMk/>
            <pc:sldMk cId="622248845" sldId="289"/>
            <ac:picMk id="40" creationId="{A71E835A-F48A-98CA-EBF5-72C573F5CDA8}"/>
          </ac:picMkLst>
        </pc:picChg>
        <pc:picChg chg="add del mod ord">
          <ac:chgData name="Abdemanaaf Ghadiali" userId="4e04da38b3d848ad" providerId="LiveId" clId="{F8B3C7EF-2B91-4DE6-8B84-363A9BD21140}" dt="2023-10-18T20:25:08.280" v="403"/>
          <ac:picMkLst>
            <pc:docMk/>
            <pc:sldMk cId="622248845" sldId="289"/>
            <ac:picMk id="41" creationId="{5069BAB7-CAAE-6F01-EBA7-3BF828D32C8F}"/>
          </ac:picMkLst>
        </pc:picChg>
        <pc:picChg chg="add del mod">
          <ac:chgData name="Abdemanaaf Ghadiali" userId="4e04da38b3d848ad" providerId="LiveId" clId="{F8B3C7EF-2B91-4DE6-8B84-363A9BD21140}" dt="2023-10-18T21:23:16.550" v="404"/>
          <ac:picMkLst>
            <pc:docMk/>
            <pc:sldMk cId="622248845" sldId="289"/>
            <ac:picMk id="42" creationId="{193EA2B7-5809-FFA5-8EED-DCF58AC44B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6E007-D0B7-4D66-978D-A6F6D7602714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D41CF-67F3-43EB-873A-E641780A8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7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Hello Everyone,</a:t>
            </a:r>
          </a:p>
          <a:p>
            <a:pPr algn="l"/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Hope everybody is having a great day.</a:t>
            </a:r>
          </a:p>
          <a:p>
            <a:pPr algn="l"/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Today marks a significant milestone as we unveil an innovative and swiftly advancing programming language, V or Vlang.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41CF-67F3-43EB-873A-E641780A8F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4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We are currently developing V-Regress, an ML-specific library within the V ecosystem, focusing on providing a simple linear regression solution. Given the vast scope of Machine Learning and Linear Regression, our emphasis will be on fundamental concepts, concentrating on a singular feature and target variable.</a:t>
            </a:r>
          </a:p>
          <a:p>
            <a:pPr algn="l"/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Outlined below are the key features of our project: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Seamless integration for data extraction from Excel files.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Creation of a serializable binary of the ML model, facilitating easy implementation within any Python program.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Incorporation of a visualization component, enabling users to observe the Regression Line's plot for both the feature and target variables.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The provision of X-Coefficient and intercept data, empowering users to replicate results and make informed future predictions.</a:t>
            </a:r>
          </a:p>
          <a:p>
            <a:pPr algn="l"/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In terms of technology, our project will rely on pivotal resources including ChatGPT, Google services, comprehensive Vlang documentation, and select Vlang plugins for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VScode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The practical applications of this solution extend beyond its technical merits. This initiative represents a significant step towards fostering an ML community within V, inspiring the creation of more sophisticated ML constructs. Moreover, our project serves as a critical tool for predicting house prices, particularly those contingent upon house size, contributing to informed decision-making within the real estate domain.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Moreover, our project serves as a critical tool for predicting house prices,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only depend on the size of the house.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41CF-67F3-43EB-873A-E641780A8F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4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41CF-67F3-43EB-873A-E641780A8F9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1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41CF-67F3-43EB-873A-E641780A8F9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9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Thank you all for your attention and patience throughout this presentation. I now invite any questions or inquiries you may have. Please feel free to engage and share your thoughts.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41CF-67F3-43EB-873A-E641780A8F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3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A721-8C02-CD20-3452-2A5DC5F68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5EFD-21A9-C58E-8323-74D4C0416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DE3-E3E7-9175-5697-A52F2506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7C31-9037-62FA-D0DF-61CC3522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EAE6-88D1-A571-19A3-D410EC0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6D12-A121-96AD-891A-A566EF75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3F97A-E10D-7E60-B921-CE9B4EC7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FE01-E636-FE03-1FBE-C426A466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8CEF-E7C8-74D7-6C2F-53F14725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755A-D660-EED5-7957-C00D861F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F6A88-2ADA-1F9B-3AF5-BA67F79DE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318E6-F419-8453-CD86-F2DEA4AB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6881-6415-8E77-29F2-AF38580F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90DE7-081A-0625-C100-9C4E538A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5A99-767A-C84F-3CDC-C693A16F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53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00CB-4545-1D40-1972-FF5804DF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CA88-5EA8-FEA2-A265-BD8DEC7A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505C-2FD5-EAD2-4B96-5B7475F7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21F-82CC-55BD-2FAB-6E78652B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3304-9DA5-58D2-B3AD-FB2A6282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13C0-E780-F751-C333-D7166E84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3D4B-48B7-E190-F7DF-2AE70F5B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9841-A9FB-E5DE-D9A3-32391E7F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94FF-A20A-3AFE-8554-208ABC94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D2C8-1928-37A5-DDB9-905F32E1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EC17-A3EF-D4A0-211D-3F1A2BD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B01A-A898-232B-B7CD-99432F992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ED59F-E39B-D0D0-E885-264862AA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08E9-F746-2FFB-C873-31F5B076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428DD-6759-9B4D-7107-EF6991F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1982-C13C-5B91-6F99-2E1D229C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FEE7-A020-1EF0-6A6A-832621DA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34E9-9EA8-47E0-70E3-ECE368A6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3E069-C71B-A004-64CF-B919F1299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C67F5-DF69-0FC5-3127-5D463AB85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649A2-D9B0-8076-6D4B-A4A9105C0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ABD24-D1F8-42E5-F614-DEB4AB7D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9DA8-A6EC-6794-9701-1CA6F13F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DEAF-7AA1-BEE1-8B53-FEBC38A0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1EDD-631E-0CAB-63BE-8DCD0855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279CB-52BD-6B78-3E47-37A51EDE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5FDAB-326E-1E36-F294-E0512F2D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38AD2-07A3-3F90-D996-178D05A2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3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BA64E-71CF-AA72-B269-9D0FBF59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1B2EE-358E-C7B0-3945-9799A425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14CA8-01C6-7FB2-2509-FE0EC958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2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29DD-208F-E30D-AD7F-7E72F9E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81CB-6777-DE4A-72D9-02CA0DC1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D32F7-987B-BF97-D80C-6F456F35B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61EDE-8D51-631C-4E4D-F12406B2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20D1C-9CD7-3B49-7B47-A9B7716F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50D31-451A-AC29-288E-684801DB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FF4-EFE7-7A9D-FD37-20A85F1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28376-042B-D3AC-C60C-1E8888FF8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C5EF-FD25-373D-B89D-37FB8A2CC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7C84-D855-273D-8F67-4640C727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D515-A340-BFD4-301D-772E3325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59DEC-7A71-97F8-CB16-B725D974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23B6A-0494-B551-405C-A04F0406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2CBF-F896-6E0D-CED1-AC8991EC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9ED3-0C08-C536-0C44-016096ED0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ECE8-972A-490B-B512-EB9ABFCE552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05A6-5218-8E1B-F060-0EB6D0D5D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B294-24D7-71B3-E48A-6E57FD03E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7977-BD6F-46D0-978C-A41F6A41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778EC6E-B783-44A8-9FF7-FEF1EE6DC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30098" y="-1"/>
            <a:ext cx="7361901" cy="6857999"/>
          </a:xfrm>
          <a:custGeom>
            <a:avLst/>
            <a:gdLst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415178 w 8733721"/>
              <a:gd name="connsiteY23" fmla="*/ 1818229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57285 w 8733721"/>
              <a:gd name="connsiteY50" fmla="*/ 4526395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236175 w 8733721"/>
              <a:gd name="connsiteY4" fmla="*/ 2 h 6857999"/>
              <a:gd name="connsiteX5" fmla="*/ 8231178 w 8733721"/>
              <a:gd name="connsiteY5" fmla="*/ 14562 h 6857999"/>
              <a:gd name="connsiteX6" fmla="*/ 8234773 w 8733721"/>
              <a:gd name="connsiteY6" fmla="*/ 59077 h 6857999"/>
              <a:gd name="connsiteX7" fmla="*/ 8227623 w 8733721"/>
              <a:gd name="connsiteY7" fmla="*/ 107668 h 6857999"/>
              <a:gd name="connsiteX8" fmla="*/ 8246150 w 8733721"/>
              <a:gd name="connsiteY8" fmla="*/ 246136 h 6857999"/>
              <a:gd name="connsiteX9" fmla="*/ 8224308 w 8733721"/>
              <a:gd name="connsiteY9" fmla="*/ 372908 h 6857999"/>
              <a:gd name="connsiteX10" fmla="*/ 8221687 w 8733721"/>
              <a:gd name="connsiteY10" fmla="*/ 450607 h 6857999"/>
              <a:gd name="connsiteX11" fmla="*/ 8232987 w 8733721"/>
              <a:gd name="connsiteY11" fmla="*/ 812800 h 6857999"/>
              <a:gd name="connsiteX12" fmla="*/ 8241364 w 8733721"/>
              <a:gd name="connsiteY12" fmla="*/ 912727 h 6857999"/>
              <a:gd name="connsiteX13" fmla="*/ 8240165 w 8733721"/>
              <a:gd name="connsiteY13" fmla="*/ 989950 h 6857999"/>
              <a:gd name="connsiteX14" fmla="*/ 8243561 w 8733721"/>
              <a:gd name="connsiteY14" fmla="*/ 1141745 h 6857999"/>
              <a:gd name="connsiteX15" fmla="*/ 8256144 w 8733721"/>
              <a:gd name="connsiteY15" fmla="*/ 1265454 h 6857999"/>
              <a:gd name="connsiteX16" fmla="*/ 8281494 w 8733721"/>
              <a:gd name="connsiteY16" fmla="*/ 1385480 h 6857999"/>
              <a:gd name="connsiteX17" fmla="*/ 8297877 w 8733721"/>
              <a:gd name="connsiteY17" fmla="*/ 1458060 h 6857999"/>
              <a:gd name="connsiteX18" fmla="*/ 8315502 w 8733721"/>
              <a:gd name="connsiteY18" fmla="*/ 1513175 h 6857999"/>
              <a:gd name="connsiteX19" fmla="*/ 8342335 w 8733721"/>
              <a:gd name="connsiteY19" fmla="*/ 1570809 h 6857999"/>
              <a:gd name="connsiteX20" fmla="*/ 8324762 w 8733721"/>
              <a:gd name="connsiteY20" fmla="*/ 1632434 h 6857999"/>
              <a:gd name="connsiteX21" fmla="*/ 8319231 w 8733721"/>
              <a:gd name="connsiteY21" fmla="*/ 1742490 h 6857999"/>
              <a:gd name="connsiteX22" fmla="*/ 8343694 w 8733721"/>
              <a:gd name="connsiteY22" fmla="*/ 1812272 h 6857999"/>
              <a:gd name="connsiteX23" fmla="*/ 8379488 w 8733721"/>
              <a:gd name="connsiteY23" fmla="*/ 1856766 h 6857999"/>
              <a:gd name="connsiteX24" fmla="*/ 8385055 w 8733721"/>
              <a:gd name="connsiteY24" fmla="*/ 1923433 h 6857999"/>
              <a:gd name="connsiteX25" fmla="*/ 8386906 w 8733721"/>
              <a:gd name="connsiteY25" fmla="*/ 1972204 h 6857999"/>
              <a:gd name="connsiteX26" fmla="*/ 8386681 w 8733721"/>
              <a:gd name="connsiteY26" fmla="*/ 2066205 h 6857999"/>
              <a:gd name="connsiteX27" fmla="*/ 8380052 w 8733721"/>
              <a:gd name="connsiteY27" fmla="*/ 2227417 h 6857999"/>
              <a:gd name="connsiteX28" fmla="*/ 8374483 w 8733721"/>
              <a:gd name="connsiteY28" fmla="*/ 2510933 h 6857999"/>
              <a:gd name="connsiteX29" fmla="*/ 8375191 w 8733721"/>
              <a:gd name="connsiteY29" fmla="*/ 2741866 h 6857999"/>
              <a:gd name="connsiteX30" fmla="*/ 8384389 w 8733721"/>
              <a:gd name="connsiteY30" fmla="*/ 2864935 h 6857999"/>
              <a:gd name="connsiteX31" fmla="*/ 8391822 w 8733721"/>
              <a:gd name="connsiteY31" fmla="*/ 2950807 h 6857999"/>
              <a:gd name="connsiteX32" fmla="*/ 8378111 w 8733721"/>
              <a:gd name="connsiteY32" fmla="*/ 2978246 h 6857999"/>
              <a:gd name="connsiteX33" fmla="*/ 8375025 w 8733721"/>
              <a:gd name="connsiteY33" fmla="*/ 2995916 h 6857999"/>
              <a:gd name="connsiteX34" fmla="*/ 8366764 w 8733721"/>
              <a:gd name="connsiteY34" fmla="*/ 2998648 h 6857999"/>
              <a:gd name="connsiteX35" fmla="*/ 8356827 w 8733721"/>
              <a:gd name="connsiteY35" fmla="*/ 3023630 h 6857999"/>
              <a:gd name="connsiteX36" fmla="*/ 8348883 w 8733721"/>
              <a:gd name="connsiteY36" fmla="*/ 3096975 h 6857999"/>
              <a:gd name="connsiteX37" fmla="*/ 8331320 w 8733721"/>
              <a:gd name="connsiteY37" fmla="*/ 3216657 h 6857999"/>
              <a:gd name="connsiteX38" fmla="*/ 8334250 w 8733721"/>
              <a:gd name="connsiteY38" fmla="*/ 3310980 h 6857999"/>
              <a:gd name="connsiteX39" fmla="*/ 8323018 w 8733721"/>
              <a:gd name="connsiteY39" fmla="*/ 3344725 h 6857999"/>
              <a:gd name="connsiteX40" fmla="*/ 8312317 w 8733721"/>
              <a:gd name="connsiteY40" fmla="*/ 3393250 h 6857999"/>
              <a:gd name="connsiteX41" fmla="*/ 8299110 w 8733721"/>
              <a:gd name="connsiteY41" fmla="*/ 3514536 h 6857999"/>
              <a:gd name="connsiteX42" fmla="*/ 8279421 w 8733721"/>
              <a:gd name="connsiteY42" fmla="*/ 3686149 h 6857999"/>
              <a:gd name="connsiteX43" fmla="*/ 8273021 w 8733721"/>
              <a:gd name="connsiteY43" fmla="*/ 3692208 h 6857999"/>
              <a:gd name="connsiteX44" fmla="*/ 8260968 w 8733721"/>
              <a:gd name="connsiteY44" fmla="*/ 3776022 h 6857999"/>
              <a:gd name="connsiteX45" fmla="*/ 8209415 w 8733721"/>
              <a:gd name="connsiteY45" fmla="*/ 4060536 h 6857999"/>
              <a:gd name="connsiteX46" fmla="*/ 8203359 w 8733721"/>
              <a:gd name="connsiteY46" fmla="*/ 4222149 h 6857999"/>
              <a:gd name="connsiteX47" fmla="*/ 8197502 w 8733721"/>
              <a:gd name="connsiteY47" fmla="*/ 4364683 h 6857999"/>
              <a:gd name="connsiteX48" fmla="*/ 8189960 w 8733721"/>
              <a:gd name="connsiteY48" fmla="*/ 4462471 h 6857999"/>
              <a:gd name="connsiteX49" fmla="*/ 8157285 w 8733721"/>
              <a:gd name="connsiteY49" fmla="*/ 4526395 h 6857999"/>
              <a:gd name="connsiteX50" fmla="*/ 8127583 w 8733721"/>
              <a:gd name="connsiteY50" fmla="*/ 4649885 h 6857999"/>
              <a:gd name="connsiteX51" fmla="*/ 8086875 w 8733721"/>
              <a:gd name="connsiteY51" fmla="*/ 4799019 h 6857999"/>
              <a:gd name="connsiteX52" fmla="*/ 8071779 w 8733721"/>
              <a:gd name="connsiteY52" fmla="*/ 4849614 h 6857999"/>
              <a:gd name="connsiteX53" fmla="*/ 8046521 w 8733721"/>
              <a:gd name="connsiteY53" fmla="*/ 4919971 h 6857999"/>
              <a:gd name="connsiteX54" fmla="*/ 7999171 w 8733721"/>
              <a:gd name="connsiteY54" fmla="*/ 5010766 h 6857999"/>
              <a:gd name="connsiteX55" fmla="*/ 7974494 w 8733721"/>
              <a:gd name="connsiteY55" fmla="*/ 5088190 h 6857999"/>
              <a:gd name="connsiteX56" fmla="*/ 7960017 w 8733721"/>
              <a:gd name="connsiteY56" fmla="*/ 5143922 h 6857999"/>
              <a:gd name="connsiteX57" fmla="*/ 7940570 w 8733721"/>
              <a:gd name="connsiteY57" fmla="*/ 5284346 h 6857999"/>
              <a:gd name="connsiteX58" fmla="*/ 7923844 w 8733721"/>
              <a:gd name="connsiteY58" fmla="*/ 5390948 h 6857999"/>
              <a:gd name="connsiteX59" fmla="*/ 7905061 w 8733721"/>
              <a:gd name="connsiteY59" fmla="*/ 5470854 h 6857999"/>
              <a:gd name="connsiteX60" fmla="*/ 7900574 w 8733721"/>
              <a:gd name="connsiteY60" fmla="*/ 5529643 h 6857999"/>
              <a:gd name="connsiteX61" fmla="*/ 7889879 w 8733721"/>
              <a:gd name="connsiteY61" fmla="*/ 5597292 h 6857999"/>
              <a:gd name="connsiteX62" fmla="*/ 7881533 w 8733721"/>
              <a:gd name="connsiteY62" fmla="*/ 5608899 h 6857999"/>
              <a:gd name="connsiteX63" fmla="*/ 7866845 w 8733721"/>
              <a:gd name="connsiteY63" fmla="*/ 5684911 h 6857999"/>
              <a:gd name="connsiteX64" fmla="*/ 7866707 w 8733721"/>
              <a:gd name="connsiteY64" fmla="*/ 5755776 h 6857999"/>
              <a:gd name="connsiteX65" fmla="*/ 7858630 w 8733721"/>
              <a:gd name="connsiteY65" fmla="*/ 5889599 h 6857999"/>
              <a:gd name="connsiteX66" fmla="*/ 7862852 w 8733721"/>
              <a:gd name="connsiteY66" fmla="*/ 5989744 h 6857999"/>
              <a:gd name="connsiteX67" fmla="*/ 7834617 w 8733721"/>
              <a:gd name="connsiteY67" fmla="*/ 6084926 h 6857999"/>
              <a:gd name="connsiteX68" fmla="*/ 7830440 w 8733721"/>
              <a:gd name="connsiteY68" fmla="*/ 6346549 h 6857999"/>
              <a:gd name="connsiteX69" fmla="*/ 7828988 w 8733721"/>
              <a:gd name="connsiteY69" fmla="*/ 6527527 h 6857999"/>
              <a:gd name="connsiteX70" fmla="*/ 7833220 w 8733721"/>
              <a:gd name="connsiteY70" fmla="*/ 6627129 h 6857999"/>
              <a:gd name="connsiteX71" fmla="*/ 7833451 w 8733721"/>
              <a:gd name="connsiteY71" fmla="*/ 6694819 h 6857999"/>
              <a:gd name="connsiteX72" fmla="*/ 7859394 w 8733721"/>
              <a:gd name="connsiteY72" fmla="*/ 6765445 h 6857999"/>
              <a:gd name="connsiteX73" fmla="*/ 7866873 w 8733721"/>
              <a:gd name="connsiteY73" fmla="*/ 6844697 h 6857999"/>
              <a:gd name="connsiteX74" fmla="*/ 7868076 w 8733721"/>
              <a:gd name="connsiteY74" fmla="*/ 6857999 h 6857999"/>
              <a:gd name="connsiteX75" fmla="*/ 2920621 w 8733721"/>
              <a:gd name="connsiteY75" fmla="*/ 6857999 h 6857999"/>
              <a:gd name="connsiteX76" fmla="*/ 961321 w 8733721"/>
              <a:gd name="connsiteY76" fmla="*/ 6857999 h 6857999"/>
              <a:gd name="connsiteX77" fmla="*/ 0 w 8733721"/>
              <a:gd name="connsiteY77" fmla="*/ 6857999 h 6857999"/>
              <a:gd name="connsiteX78" fmla="*/ 0 w 8733721"/>
              <a:gd name="connsiteY78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2920621 w 8394178"/>
              <a:gd name="connsiteY2" fmla="*/ 0 h 6857999"/>
              <a:gd name="connsiteX3" fmla="*/ 8236175 w 8394178"/>
              <a:gd name="connsiteY3" fmla="*/ 2 h 6857999"/>
              <a:gd name="connsiteX4" fmla="*/ 8231178 w 8394178"/>
              <a:gd name="connsiteY4" fmla="*/ 14562 h 6857999"/>
              <a:gd name="connsiteX5" fmla="*/ 8234773 w 8394178"/>
              <a:gd name="connsiteY5" fmla="*/ 59077 h 6857999"/>
              <a:gd name="connsiteX6" fmla="*/ 8227623 w 8394178"/>
              <a:gd name="connsiteY6" fmla="*/ 107668 h 6857999"/>
              <a:gd name="connsiteX7" fmla="*/ 8246150 w 8394178"/>
              <a:gd name="connsiteY7" fmla="*/ 246136 h 6857999"/>
              <a:gd name="connsiteX8" fmla="*/ 8224308 w 8394178"/>
              <a:gd name="connsiteY8" fmla="*/ 372908 h 6857999"/>
              <a:gd name="connsiteX9" fmla="*/ 8221687 w 8394178"/>
              <a:gd name="connsiteY9" fmla="*/ 450607 h 6857999"/>
              <a:gd name="connsiteX10" fmla="*/ 8232987 w 8394178"/>
              <a:gd name="connsiteY10" fmla="*/ 812800 h 6857999"/>
              <a:gd name="connsiteX11" fmla="*/ 8241364 w 8394178"/>
              <a:gd name="connsiteY11" fmla="*/ 912727 h 6857999"/>
              <a:gd name="connsiteX12" fmla="*/ 8240165 w 8394178"/>
              <a:gd name="connsiteY12" fmla="*/ 989950 h 6857999"/>
              <a:gd name="connsiteX13" fmla="*/ 8243561 w 8394178"/>
              <a:gd name="connsiteY13" fmla="*/ 1141745 h 6857999"/>
              <a:gd name="connsiteX14" fmla="*/ 8256144 w 8394178"/>
              <a:gd name="connsiteY14" fmla="*/ 1265454 h 6857999"/>
              <a:gd name="connsiteX15" fmla="*/ 8281494 w 8394178"/>
              <a:gd name="connsiteY15" fmla="*/ 1385480 h 6857999"/>
              <a:gd name="connsiteX16" fmla="*/ 8297877 w 8394178"/>
              <a:gd name="connsiteY16" fmla="*/ 1458060 h 6857999"/>
              <a:gd name="connsiteX17" fmla="*/ 8315502 w 8394178"/>
              <a:gd name="connsiteY17" fmla="*/ 1513175 h 6857999"/>
              <a:gd name="connsiteX18" fmla="*/ 8342335 w 8394178"/>
              <a:gd name="connsiteY18" fmla="*/ 1570809 h 6857999"/>
              <a:gd name="connsiteX19" fmla="*/ 8324762 w 8394178"/>
              <a:gd name="connsiteY19" fmla="*/ 1632434 h 6857999"/>
              <a:gd name="connsiteX20" fmla="*/ 8319231 w 8394178"/>
              <a:gd name="connsiteY20" fmla="*/ 1742490 h 6857999"/>
              <a:gd name="connsiteX21" fmla="*/ 8343694 w 8394178"/>
              <a:gd name="connsiteY21" fmla="*/ 1812272 h 6857999"/>
              <a:gd name="connsiteX22" fmla="*/ 8379488 w 8394178"/>
              <a:gd name="connsiteY22" fmla="*/ 1856766 h 6857999"/>
              <a:gd name="connsiteX23" fmla="*/ 8385055 w 8394178"/>
              <a:gd name="connsiteY23" fmla="*/ 1923433 h 6857999"/>
              <a:gd name="connsiteX24" fmla="*/ 8386906 w 8394178"/>
              <a:gd name="connsiteY24" fmla="*/ 1972204 h 6857999"/>
              <a:gd name="connsiteX25" fmla="*/ 8386681 w 8394178"/>
              <a:gd name="connsiteY25" fmla="*/ 2066205 h 6857999"/>
              <a:gd name="connsiteX26" fmla="*/ 8380052 w 8394178"/>
              <a:gd name="connsiteY26" fmla="*/ 2227417 h 6857999"/>
              <a:gd name="connsiteX27" fmla="*/ 8374483 w 8394178"/>
              <a:gd name="connsiteY27" fmla="*/ 2510933 h 6857999"/>
              <a:gd name="connsiteX28" fmla="*/ 8375191 w 8394178"/>
              <a:gd name="connsiteY28" fmla="*/ 2741866 h 6857999"/>
              <a:gd name="connsiteX29" fmla="*/ 8384389 w 8394178"/>
              <a:gd name="connsiteY29" fmla="*/ 2864935 h 6857999"/>
              <a:gd name="connsiteX30" fmla="*/ 8391822 w 8394178"/>
              <a:gd name="connsiteY30" fmla="*/ 2950807 h 6857999"/>
              <a:gd name="connsiteX31" fmla="*/ 8378111 w 8394178"/>
              <a:gd name="connsiteY31" fmla="*/ 2978246 h 6857999"/>
              <a:gd name="connsiteX32" fmla="*/ 8375025 w 8394178"/>
              <a:gd name="connsiteY32" fmla="*/ 2995916 h 6857999"/>
              <a:gd name="connsiteX33" fmla="*/ 8366764 w 8394178"/>
              <a:gd name="connsiteY33" fmla="*/ 2998648 h 6857999"/>
              <a:gd name="connsiteX34" fmla="*/ 8356827 w 8394178"/>
              <a:gd name="connsiteY34" fmla="*/ 3023630 h 6857999"/>
              <a:gd name="connsiteX35" fmla="*/ 8348883 w 8394178"/>
              <a:gd name="connsiteY35" fmla="*/ 3096975 h 6857999"/>
              <a:gd name="connsiteX36" fmla="*/ 8331320 w 8394178"/>
              <a:gd name="connsiteY36" fmla="*/ 3216657 h 6857999"/>
              <a:gd name="connsiteX37" fmla="*/ 8334250 w 8394178"/>
              <a:gd name="connsiteY37" fmla="*/ 3310980 h 6857999"/>
              <a:gd name="connsiteX38" fmla="*/ 8323018 w 8394178"/>
              <a:gd name="connsiteY38" fmla="*/ 3344725 h 6857999"/>
              <a:gd name="connsiteX39" fmla="*/ 8312317 w 8394178"/>
              <a:gd name="connsiteY39" fmla="*/ 3393250 h 6857999"/>
              <a:gd name="connsiteX40" fmla="*/ 8299110 w 8394178"/>
              <a:gd name="connsiteY40" fmla="*/ 3514536 h 6857999"/>
              <a:gd name="connsiteX41" fmla="*/ 8279421 w 8394178"/>
              <a:gd name="connsiteY41" fmla="*/ 3686149 h 6857999"/>
              <a:gd name="connsiteX42" fmla="*/ 8273021 w 8394178"/>
              <a:gd name="connsiteY42" fmla="*/ 3692208 h 6857999"/>
              <a:gd name="connsiteX43" fmla="*/ 8260968 w 8394178"/>
              <a:gd name="connsiteY43" fmla="*/ 3776022 h 6857999"/>
              <a:gd name="connsiteX44" fmla="*/ 8209415 w 8394178"/>
              <a:gd name="connsiteY44" fmla="*/ 4060536 h 6857999"/>
              <a:gd name="connsiteX45" fmla="*/ 8203359 w 8394178"/>
              <a:gd name="connsiteY45" fmla="*/ 4222149 h 6857999"/>
              <a:gd name="connsiteX46" fmla="*/ 8197502 w 8394178"/>
              <a:gd name="connsiteY46" fmla="*/ 4364683 h 6857999"/>
              <a:gd name="connsiteX47" fmla="*/ 8189960 w 8394178"/>
              <a:gd name="connsiteY47" fmla="*/ 4462471 h 6857999"/>
              <a:gd name="connsiteX48" fmla="*/ 8157285 w 8394178"/>
              <a:gd name="connsiteY48" fmla="*/ 4526395 h 6857999"/>
              <a:gd name="connsiteX49" fmla="*/ 8127583 w 8394178"/>
              <a:gd name="connsiteY49" fmla="*/ 4649885 h 6857999"/>
              <a:gd name="connsiteX50" fmla="*/ 8086875 w 8394178"/>
              <a:gd name="connsiteY50" fmla="*/ 4799019 h 6857999"/>
              <a:gd name="connsiteX51" fmla="*/ 8071779 w 8394178"/>
              <a:gd name="connsiteY51" fmla="*/ 4849614 h 6857999"/>
              <a:gd name="connsiteX52" fmla="*/ 8046521 w 8394178"/>
              <a:gd name="connsiteY52" fmla="*/ 4919971 h 6857999"/>
              <a:gd name="connsiteX53" fmla="*/ 7999171 w 8394178"/>
              <a:gd name="connsiteY53" fmla="*/ 5010766 h 6857999"/>
              <a:gd name="connsiteX54" fmla="*/ 7974494 w 8394178"/>
              <a:gd name="connsiteY54" fmla="*/ 5088190 h 6857999"/>
              <a:gd name="connsiteX55" fmla="*/ 7960017 w 8394178"/>
              <a:gd name="connsiteY55" fmla="*/ 5143922 h 6857999"/>
              <a:gd name="connsiteX56" fmla="*/ 7940570 w 8394178"/>
              <a:gd name="connsiteY56" fmla="*/ 5284346 h 6857999"/>
              <a:gd name="connsiteX57" fmla="*/ 7923844 w 8394178"/>
              <a:gd name="connsiteY57" fmla="*/ 5390948 h 6857999"/>
              <a:gd name="connsiteX58" fmla="*/ 7905061 w 8394178"/>
              <a:gd name="connsiteY58" fmla="*/ 5470854 h 6857999"/>
              <a:gd name="connsiteX59" fmla="*/ 7900574 w 8394178"/>
              <a:gd name="connsiteY59" fmla="*/ 5529643 h 6857999"/>
              <a:gd name="connsiteX60" fmla="*/ 7889879 w 8394178"/>
              <a:gd name="connsiteY60" fmla="*/ 5597292 h 6857999"/>
              <a:gd name="connsiteX61" fmla="*/ 7881533 w 8394178"/>
              <a:gd name="connsiteY61" fmla="*/ 5608899 h 6857999"/>
              <a:gd name="connsiteX62" fmla="*/ 7866845 w 8394178"/>
              <a:gd name="connsiteY62" fmla="*/ 5684911 h 6857999"/>
              <a:gd name="connsiteX63" fmla="*/ 7866707 w 8394178"/>
              <a:gd name="connsiteY63" fmla="*/ 5755776 h 6857999"/>
              <a:gd name="connsiteX64" fmla="*/ 7858630 w 8394178"/>
              <a:gd name="connsiteY64" fmla="*/ 5889599 h 6857999"/>
              <a:gd name="connsiteX65" fmla="*/ 7862852 w 8394178"/>
              <a:gd name="connsiteY65" fmla="*/ 5989744 h 6857999"/>
              <a:gd name="connsiteX66" fmla="*/ 7834617 w 8394178"/>
              <a:gd name="connsiteY66" fmla="*/ 6084926 h 6857999"/>
              <a:gd name="connsiteX67" fmla="*/ 7830440 w 8394178"/>
              <a:gd name="connsiteY67" fmla="*/ 6346549 h 6857999"/>
              <a:gd name="connsiteX68" fmla="*/ 7828988 w 8394178"/>
              <a:gd name="connsiteY68" fmla="*/ 6527527 h 6857999"/>
              <a:gd name="connsiteX69" fmla="*/ 7833220 w 8394178"/>
              <a:gd name="connsiteY69" fmla="*/ 6627129 h 6857999"/>
              <a:gd name="connsiteX70" fmla="*/ 7833451 w 8394178"/>
              <a:gd name="connsiteY70" fmla="*/ 6694819 h 6857999"/>
              <a:gd name="connsiteX71" fmla="*/ 7859394 w 8394178"/>
              <a:gd name="connsiteY71" fmla="*/ 6765445 h 6857999"/>
              <a:gd name="connsiteX72" fmla="*/ 7866873 w 8394178"/>
              <a:gd name="connsiteY72" fmla="*/ 6844697 h 6857999"/>
              <a:gd name="connsiteX73" fmla="*/ 7868076 w 8394178"/>
              <a:gd name="connsiteY73" fmla="*/ 6857999 h 6857999"/>
              <a:gd name="connsiteX74" fmla="*/ 2920621 w 8394178"/>
              <a:gd name="connsiteY74" fmla="*/ 6857999 h 6857999"/>
              <a:gd name="connsiteX75" fmla="*/ 961321 w 8394178"/>
              <a:gd name="connsiteY75" fmla="*/ 6857999 h 6857999"/>
              <a:gd name="connsiteX76" fmla="*/ 0 w 8394178"/>
              <a:gd name="connsiteY76" fmla="*/ 6857999 h 6857999"/>
              <a:gd name="connsiteX77" fmla="*/ 0 w 8394178"/>
              <a:gd name="connsiteY77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8236175 w 8394178"/>
              <a:gd name="connsiteY2" fmla="*/ 2 h 6857999"/>
              <a:gd name="connsiteX3" fmla="*/ 8231178 w 8394178"/>
              <a:gd name="connsiteY3" fmla="*/ 14562 h 6857999"/>
              <a:gd name="connsiteX4" fmla="*/ 8234773 w 8394178"/>
              <a:gd name="connsiteY4" fmla="*/ 59077 h 6857999"/>
              <a:gd name="connsiteX5" fmla="*/ 8227623 w 8394178"/>
              <a:gd name="connsiteY5" fmla="*/ 107668 h 6857999"/>
              <a:gd name="connsiteX6" fmla="*/ 8246150 w 8394178"/>
              <a:gd name="connsiteY6" fmla="*/ 246136 h 6857999"/>
              <a:gd name="connsiteX7" fmla="*/ 8224308 w 8394178"/>
              <a:gd name="connsiteY7" fmla="*/ 372908 h 6857999"/>
              <a:gd name="connsiteX8" fmla="*/ 8221687 w 8394178"/>
              <a:gd name="connsiteY8" fmla="*/ 450607 h 6857999"/>
              <a:gd name="connsiteX9" fmla="*/ 8232987 w 8394178"/>
              <a:gd name="connsiteY9" fmla="*/ 812800 h 6857999"/>
              <a:gd name="connsiteX10" fmla="*/ 8241364 w 8394178"/>
              <a:gd name="connsiteY10" fmla="*/ 912727 h 6857999"/>
              <a:gd name="connsiteX11" fmla="*/ 8240165 w 8394178"/>
              <a:gd name="connsiteY11" fmla="*/ 989950 h 6857999"/>
              <a:gd name="connsiteX12" fmla="*/ 8243561 w 8394178"/>
              <a:gd name="connsiteY12" fmla="*/ 1141745 h 6857999"/>
              <a:gd name="connsiteX13" fmla="*/ 8256144 w 8394178"/>
              <a:gd name="connsiteY13" fmla="*/ 1265454 h 6857999"/>
              <a:gd name="connsiteX14" fmla="*/ 8281494 w 8394178"/>
              <a:gd name="connsiteY14" fmla="*/ 1385480 h 6857999"/>
              <a:gd name="connsiteX15" fmla="*/ 8297877 w 8394178"/>
              <a:gd name="connsiteY15" fmla="*/ 1458060 h 6857999"/>
              <a:gd name="connsiteX16" fmla="*/ 8315502 w 8394178"/>
              <a:gd name="connsiteY16" fmla="*/ 1513175 h 6857999"/>
              <a:gd name="connsiteX17" fmla="*/ 8342335 w 8394178"/>
              <a:gd name="connsiteY17" fmla="*/ 1570809 h 6857999"/>
              <a:gd name="connsiteX18" fmla="*/ 8324762 w 8394178"/>
              <a:gd name="connsiteY18" fmla="*/ 1632434 h 6857999"/>
              <a:gd name="connsiteX19" fmla="*/ 8319231 w 8394178"/>
              <a:gd name="connsiteY19" fmla="*/ 1742490 h 6857999"/>
              <a:gd name="connsiteX20" fmla="*/ 8343694 w 8394178"/>
              <a:gd name="connsiteY20" fmla="*/ 1812272 h 6857999"/>
              <a:gd name="connsiteX21" fmla="*/ 8379488 w 8394178"/>
              <a:gd name="connsiteY21" fmla="*/ 1856766 h 6857999"/>
              <a:gd name="connsiteX22" fmla="*/ 8385055 w 8394178"/>
              <a:gd name="connsiteY22" fmla="*/ 1923433 h 6857999"/>
              <a:gd name="connsiteX23" fmla="*/ 8386906 w 8394178"/>
              <a:gd name="connsiteY23" fmla="*/ 1972204 h 6857999"/>
              <a:gd name="connsiteX24" fmla="*/ 8386681 w 8394178"/>
              <a:gd name="connsiteY24" fmla="*/ 2066205 h 6857999"/>
              <a:gd name="connsiteX25" fmla="*/ 8380052 w 8394178"/>
              <a:gd name="connsiteY25" fmla="*/ 2227417 h 6857999"/>
              <a:gd name="connsiteX26" fmla="*/ 8374483 w 8394178"/>
              <a:gd name="connsiteY26" fmla="*/ 2510933 h 6857999"/>
              <a:gd name="connsiteX27" fmla="*/ 8375191 w 8394178"/>
              <a:gd name="connsiteY27" fmla="*/ 2741866 h 6857999"/>
              <a:gd name="connsiteX28" fmla="*/ 8384389 w 8394178"/>
              <a:gd name="connsiteY28" fmla="*/ 2864935 h 6857999"/>
              <a:gd name="connsiteX29" fmla="*/ 8391822 w 8394178"/>
              <a:gd name="connsiteY29" fmla="*/ 2950807 h 6857999"/>
              <a:gd name="connsiteX30" fmla="*/ 8378111 w 8394178"/>
              <a:gd name="connsiteY30" fmla="*/ 2978246 h 6857999"/>
              <a:gd name="connsiteX31" fmla="*/ 8375025 w 8394178"/>
              <a:gd name="connsiteY31" fmla="*/ 2995916 h 6857999"/>
              <a:gd name="connsiteX32" fmla="*/ 8366764 w 8394178"/>
              <a:gd name="connsiteY32" fmla="*/ 2998648 h 6857999"/>
              <a:gd name="connsiteX33" fmla="*/ 8356827 w 8394178"/>
              <a:gd name="connsiteY33" fmla="*/ 3023630 h 6857999"/>
              <a:gd name="connsiteX34" fmla="*/ 8348883 w 8394178"/>
              <a:gd name="connsiteY34" fmla="*/ 3096975 h 6857999"/>
              <a:gd name="connsiteX35" fmla="*/ 8331320 w 8394178"/>
              <a:gd name="connsiteY35" fmla="*/ 3216657 h 6857999"/>
              <a:gd name="connsiteX36" fmla="*/ 8334250 w 8394178"/>
              <a:gd name="connsiteY36" fmla="*/ 3310980 h 6857999"/>
              <a:gd name="connsiteX37" fmla="*/ 8323018 w 8394178"/>
              <a:gd name="connsiteY37" fmla="*/ 3344725 h 6857999"/>
              <a:gd name="connsiteX38" fmla="*/ 8312317 w 8394178"/>
              <a:gd name="connsiteY38" fmla="*/ 3393250 h 6857999"/>
              <a:gd name="connsiteX39" fmla="*/ 8299110 w 8394178"/>
              <a:gd name="connsiteY39" fmla="*/ 3514536 h 6857999"/>
              <a:gd name="connsiteX40" fmla="*/ 8279421 w 8394178"/>
              <a:gd name="connsiteY40" fmla="*/ 3686149 h 6857999"/>
              <a:gd name="connsiteX41" fmla="*/ 8273021 w 8394178"/>
              <a:gd name="connsiteY41" fmla="*/ 3692208 h 6857999"/>
              <a:gd name="connsiteX42" fmla="*/ 8260968 w 8394178"/>
              <a:gd name="connsiteY42" fmla="*/ 3776022 h 6857999"/>
              <a:gd name="connsiteX43" fmla="*/ 8209415 w 8394178"/>
              <a:gd name="connsiteY43" fmla="*/ 4060536 h 6857999"/>
              <a:gd name="connsiteX44" fmla="*/ 8203359 w 8394178"/>
              <a:gd name="connsiteY44" fmla="*/ 4222149 h 6857999"/>
              <a:gd name="connsiteX45" fmla="*/ 8197502 w 8394178"/>
              <a:gd name="connsiteY45" fmla="*/ 4364683 h 6857999"/>
              <a:gd name="connsiteX46" fmla="*/ 8189960 w 8394178"/>
              <a:gd name="connsiteY46" fmla="*/ 4462471 h 6857999"/>
              <a:gd name="connsiteX47" fmla="*/ 8157285 w 8394178"/>
              <a:gd name="connsiteY47" fmla="*/ 4526395 h 6857999"/>
              <a:gd name="connsiteX48" fmla="*/ 8127583 w 8394178"/>
              <a:gd name="connsiteY48" fmla="*/ 4649885 h 6857999"/>
              <a:gd name="connsiteX49" fmla="*/ 8086875 w 8394178"/>
              <a:gd name="connsiteY49" fmla="*/ 4799019 h 6857999"/>
              <a:gd name="connsiteX50" fmla="*/ 8071779 w 8394178"/>
              <a:gd name="connsiteY50" fmla="*/ 4849614 h 6857999"/>
              <a:gd name="connsiteX51" fmla="*/ 8046521 w 8394178"/>
              <a:gd name="connsiteY51" fmla="*/ 4919971 h 6857999"/>
              <a:gd name="connsiteX52" fmla="*/ 7999171 w 8394178"/>
              <a:gd name="connsiteY52" fmla="*/ 5010766 h 6857999"/>
              <a:gd name="connsiteX53" fmla="*/ 7974494 w 8394178"/>
              <a:gd name="connsiteY53" fmla="*/ 5088190 h 6857999"/>
              <a:gd name="connsiteX54" fmla="*/ 7960017 w 8394178"/>
              <a:gd name="connsiteY54" fmla="*/ 5143922 h 6857999"/>
              <a:gd name="connsiteX55" fmla="*/ 7940570 w 8394178"/>
              <a:gd name="connsiteY55" fmla="*/ 5284346 h 6857999"/>
              <a:gd name="connsiteX56" fmla="*/ 7923844 w 8394178"/>
              <a:gd name="connsiteY56" fmla="*/ 5390948 h 6857999"/>
              <a:gd name="connsiteX57" fmla="*/ 7905061 w 8394178"/>
              <a:gd name="connsiteY57" fmla="*/ 5470854 h 6857999"/>
              <a:gd name="connsiteX58" fmla="*/ 7900574 w 8394178"/>
              <a:gd name="connsiteY58" fmla="*/ 5529643 h 6857999"/>
              <a:gd name="connsiteX59" fmla="*/ 7889879 w 8394178"/>
              <a:gd name="connsiteY59" fmla="*/ 5597292 h 6857999"/>
              <a:gd name="connsiteX60" fmla="*/ 7881533 w 8394178"/>
              <a:gd name="connsiteY60" fmla="*/ 5608899 h 6857999"/>
              <a:gd name="connsiteX61" fmla="*/ 7866845 w 8394178"/>
              <a:gd name="connsiteY61" fmla="*/ 5684911 h 6857999"/>
              <a:gd name="connsiteX62" fmla="*/ 7866707 w 8394178"/>
              <a:gd name="connsiteY62" fmla="*/ 5755776 h 6857999"/>
              <a:gd name="connsiteX63" fmla="*/ 7858630 w 8394178"/>
              <a:gd name="connsiteY63" fmla="*/ 5889599 h 6857999"/>
              <a:gd name="connsiteX64" fmla="*/ 7862852 w 8394178"/>
              <a:gd name="connsiteY64" fmla="*/ 5989744 h 6857999"/>
              <a:gd name="connsiteX65" fmla="*/ 7834617 w 8394178"/>
              <a:gd name="connsiteY65" fmla="*/ 6084926 h 6857999"/>
              <a:gd name="connsiteX66" fmla="*/ 7830440 w 8394178"/>
              <a:gd name="connsiteY66" fmla="*/ 6346549 h 6857999"/>
              <a:gd name="connsiteX67" fmla="*/ 7828988 w 8394178"/>
              <a:gd name="connsiteY67" fmla="*/ 6527527 h 6857999"/>
              <a:gd name="connsiteX68" fmla="*/ 7833220 w 8394178"/>
              <a:gd name="connsiteY68" fmla="*/ 6627129 h 6857999"/>
              <a:gd name="connsiteX69" fmla="*/ 7833451 w 8394178"/>
              <a:gd name="connsiteY69" fmla="*/ 6694819 h 6857999"/>
              <a:gd name="connsiteX70" fmla="*/ 7859394 w 8394178"/>
              <a:gd name="connsiteY70" fmla="*/ 6765445 h 6857999"/>
              <a:gd name="connsiteX71" fmla="*/ 7866873 w 8394178"/>
              <a:gd name="connsiteY71" fmla="*/ 6844697 h 6857999"/>
              <a:gd name="connsiteX72" fmla="*/ 7868076 w 8394178"/>
              <a:gd name="connsiteY72" fmla="*/ 6857999 h 6857999"/>
              <a:gd name="connsiteX73" fmla="*/ 2920621 w 8394178"/>
              <a:gd name="connsiteY73" fmla="*/ 6857999 h 6857999"/>
              <a:gd name="connsiteX74" fmla="*/ 961321 w 8394178"/>
              <a:gd name="connsiteY74" fmla="*/ 6857999 h 6857999"/>
              <a:gd name="connsiteX75" fmla="*/ 0 w 8394178"/>
              <a:gd name="connsiteY75" fmla="*/ 6857999 h 6857999"/>
              <a:gd name="connsiteX76" fmla="*/ 0 w 8394178"/>
              <a:gd name="connsiteY76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961321 w 8394178"/>
              <a:gd name="connsiteY73" fmla="*/ 6857999 h 6857999"/>
              <a:gd name="connsiteX74" fmla="*/ 0 w 8394178"/>
              <a:gd name="connsiteY74" fmla="*/ 6857999 h 6857999"/>
              <a:gd name="connsiteX75" fmla="*/ 0 w 8394178"/>
              <a:gd name="connsiteY75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0 w 8394178"/>
              <a:gd name="connsiteY73" fmla="*/ 6857999 h 6857999"/>
              <a:gd name="connsiteX74" fmla="*/ 0 w 8394178"/>
              <a:gd name="connsiteY74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0 w 8394178"/>
              <a:gd name="connsiteY72" fmla="*/ 6857999 h 6857999"/>
              <a:gd name="connsiteX73" fmla="*/ 0 w 8394178"/>
              <a:gd name="connsiteY7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394178" h="6857999">
                <a:moveTo>
                  <a:pt x="0" y="0"/>
                </a:moveTo>
                <a:lnTo>
                  <a:pt x="8236175" y="2"/>
                </a:lnTo>
                <a:lnTo>
                  <a:pt x="8231178" y="14562"/>
                </a:lnTo>
                <a:lnTo>
                  <a:pt x="8234773" y="59077"/>
                </a:lnTo>
                <a:cubicBezTo>
                  <a:pt x="8235275" y="76949"/>
                  <a:pt x="8227121" y="89796"/>
                  <a:pt x="8227623" y="107668"/>
                </a:cubicBezTo>
                <a:cubicBezTo>
                  <a:pt x="8211139" y="138162"/>
                  <a:pt x="8246703" y="201929"/>
                  <a:pt x="8246150" y="246136"/>
                </a:cubicBezTo>
                <a:cubicBezTo>
                  <a:pt x="8245598" y="290343"/>
                  <a:pt x="8257389" y="364179"/>
                  <a:pt x="8224308" y="372908"/>
                </a:cubicBezTo>
                <a:cubicBezTo>
                  <a:pt x="8218864" y="431308"/>
                  <a:pt x="8228745" y="357606"/>
                  <a:pt x="8221687" y="450607"/>
                </a:cubicBezTo>
                <a:cubicBezTo>
                  <a:pt x="8253150" y="551950"/>
                  <a:pt x="8221677" y="787036"/>
                  <a:pt x="8232987" y="812800"/>
                </a:cubicBezTo>
                <a:cubicBezTo>
                  <a:pt x="8263719" y="860799"/>
                  <a:pt x="8226505" y="854953"/>
                  <a:pt x="8241364" y="912727"/>
                </a:cubicBezTo>
                <a:cubicBezTo>
                  <a:pt x="8249854" y="945986"/>
                  <a:pt x="8239798" y="951781"/>
                  <a:pt x="8240165" y="989950"/>
                </a:cubicBezTo>
                <a:cubicBezTo>
                  <a:pt x="8240531" y="1028120"/>
                  <a:pt x="8240898" y="1095828"/>
                  <a:pt x="8243561" y="1141745"/>
                </a:cubicBezTo>
                <a:cubicBezTo>
                  <a:pt x="8246223" y="1187662"/>
                  <a:pt x="8256010" y="1234783"/>
                  <a:pt x="8256144" y="1265454"/>
                </a:cubicBezTo>
                <a:cubicBezTo>
                  <a:pt x="8246450" y="1304052"/>
                  <a:pt x="8278372" y="1370755"/>
                  <a:pt x="8281494" y="1385480"/>
                </a:cubicBezTo>
                <a:cubicBezTo>
                  <a:pt x="8294281" y="1422714"/>
                  <a:pt x="8303397" y="1428103"/>
                  <a:pt x="8297877" y="1458060"/>
                </a:cubicBezTo>
                <a:cubicBezTo>
                  <a:pt x="8297983" y="1468057"/>
                  <a:pt x="8315397" y="1503177"/>
                  <a:pt x="8315502" y="1513175"/>
                </a:cubicBezTo>
                <a:lnTo>
                  <a:pt x="8342335" y="1570809"/>
                </a:lnTo>
                <a:cubicBezTo>
                  <a:pt x="8365894" y="1617136"/>
                  <a:pt x="8315600" y="1595486"/>
                  <a:pt x="8324762" y="1632434"/>
                </a:cubicBezTo>
                <a:cubicBezTo>
                  <a:pt x="8345804" y="1713683"/>
                  <a:pt x="8308403" y="1715203"/>
                  <a:pt x="8319231" y="1742490"/>
                </a:cubicBezTo>
                <a:cubicBezTo>
                  <a:pt x="8327385" y="1767736"/>
                  <a:pt x="8335540" y="1787026"/>
                  <a:pt x="8343694" y="1812272"/>
                </a:cubicBezTo>
                <a:cubicBezTo>
                  <a:pt x="8345710" y="1818102"/>
                  <a:pt x="8382841" y="1845254"/>
                  <a:pt x="8379488" y="1856766"/>
                </a:cubicBezTo>
                <a:lnTo>
                  <a:pt x="8385055" y="1923433"/>
                </a:lnTo>
                <a:lnTo>
                  <a:pt x="8386906" y="1972204"/>
                </a:lnTo>
                <a:cubicBezTo>
                  <a:pt x="8389102" y="1979569"/>
                  <a:pt x="8382464" y="2060117"/>
                  <a:pt x="8386681" y="2066205"/>
                </a:cubicBezTo>
                <a:cubicBezTo>
                  <a:pt x="8400709" y="2153571"/>
                  <a:pt x="8366045" y="2189849"/>
                  <a:pt x="8380052" y="2227417"/>
                </a:cubicBezTo>
                <a:cubicBezTo>
                  <a:pt x="8372543" y="2317591"/>
                  <a:pt x="8379811" y="2407644"/>
                  <a:pt x="8374483" y="2510933"/>
                </a:cubicBezTo>
                <a:cubicBezTo>
                  <a:pt x="8396772" y="2597916"/>
                  <a:pt x="8370232" y="2649734"/>
                  <a:pt x="8375191" y="2741866"/>
                </a:cubicBezTo>
                <a:cubicBezTo>
                  <a:pt x="8394024" y="2779815"/>
                  <a:pt x="8395428" y="2817058"/>
                  <a:pt x="8384389" y="2864935"/>
                </a:cubicBezTo>
                <a:cubicBezTo>
                  <a:pt x="8416004" y="2860552"/>
                  <a:pt x="8357917" y="2937673"/>
                  <a:pt x="8391822" y="2950807"/>
                </a:cubicBezTo>
                <a:lnTo>
                  <a:pt x="8378111" y="2978246"/>
                </a:lnTo>
                <a:lnTo>
                  <a:pt x="8375025" y="2995916"/>
                </a:lnTo>
                <a:lnTo>
                  <a:pt x="8366764" y="2998648"/>
                </a:lnTo>
                <a:lnTo>
                  <a:pt x="8356827" y="3023630"/>
                </a:lnTo>
                <a:cubicBezTo>
                  <a:pt x="8354245" y="3033333"/>
                  <a:pt x="8348477" y="3084375"/>
                  <a:pt x="8348883" y="3096975"/>
                </a:cubicBezTo>
                <a:cubicBezTo>
                  <a:pt x="8363039" y="3142205"/>
                  <a:pt x="8312062" y="3160433"/>
                  <a:pt x="8331320" y="3216657"/>
                </a:cubicBezTo>
                <a:cubicBezTo>
                  <a:pt x="8335649" y="3237178"/>
                  <a:pt x="8345170" y="3299737"/>
                  <a:pt x="8334250" y="3310980"/>
                </a:cubicBezTo>
                <a:cubicBezTo>
                  <a:pt x="8331414" y="3323902"/>
                  <a:pt x="8334413" y="3339340"/>
                  <a:pt x="8323018" y="3344725"/>
                </a:cubicBezTo>
                <a:cubicBezTo>
                  <a:pt x="8309183" y="3353908"/>
                  <a:pt x="8327822" y="3400659"/>
                  <a:pt x="8312317" y="3393250"/>
                </a:cubicBezTo>
                <a:cubicBezTo>
                  <a:pt x="8325036" y="3426421"/>
                  <a:pt x="8307258" y="3487753"/>
                  <a:pt x="8299110" y="3514536"/>
                </a:cubicBezTo>
                <a:cubicBezTo>
                  <a:pt x="8293627" y="3563353"/>
                  <a:pt x="8281866" y="3650327"/>
                  <a:pt x="8279421" y="3686149"/>
                </a:cubicBezTo>
                <a:cubicBezTo>
                  <a:pt x="8277133" y="3687657"/>
                  <a:pt x="8276096" y="3677229"/>
                  <a:pt x="8273021" y="3692208"/>
                </a:cubicBezTo>
                <a:cubicBezTo>
                  <a:pt x="8269945" y="3707187"/>
                  <a:pt x="8252471" y="3757479"/>
                  <a:pt x="8260968" y="3776022"/>
                </a:cubicBezTo>
                <a:cubicBezTo>
                  <a:pt x="8231046" y="3875691"/>
                  <a:pt x="8223343" y="4023237"/>
                  <a:pt x="8209415" y="4060536"/>
                </a:cubicBezTo>
                <a:cubicBezTo>
                  <a:pt x="8204523" y="4150698"/>
                  <a:pt x="8212636" y="4164564"/>
                  <a:pt x="8203359" y="4222149"/>
                </a:cubicBezTo>
                <a:cubicBezTo>
                  <a:pt x="8198769" y="4287917"/>
                  <a:pt x="8194167" y="4339232"/>
                  <a:pt x="8197502" y="4364683"/>
                </a:cubicBezTo>
                <a:lnTo>
                  <a:pt x="8189960" y="4462471"/>
                </a:lnTo>
                <a:cubicBezTo>
                  <a:pt x="8192241" y="4503329"/>
                  <a:pt x="8157418" y="4500454"/>
                  <a:pt x="8157285" y="4526395"/>
                </a:cubicBezTo>
                <a:cubicBezTo>
                  <a:pt x="8151441" y="4623008"/>
                  <a:pt x="8136733" y="4632050"/>
                  <a:pt x="8127583" y="4649885"/>
                </a:cubicBezTo>
                <a:cubicBezTo>
                  <a:pt x="8109657" y="4687979"/>
                  <a:pt x="8101631" y="4758928"/>
                  <a:pt x="8086875" y="4799019"/>
                </a:cubicBezTo>
                <a:cubicBezTo>
                  <a:pt x="8070221" y="4834076"/>
                  <a:pt x="8077158" y="4811645"/>
                  <a:pt x="8071779" y="4849614"/>
                </a:cubicBezTo>
                <a:cubicBezTo>
                  <a:pt x="8057300" y="4853334"/>
                  <a:pt x="8029516" y="4883089"/>
                  <a:pt x="8046521" y="4919971"/>
                </a:cubicBezTo>
                <a:lnTo>
                  <a:pt x="7999171" y="5010766"/>
                </a:lnTo>
                <a:cubicBezTo>
                  <a:pt x="7980458" y="4983259"/>
                  <a:pt x="7994018" y="5107656"/>
                  <a:pt x="7974494" y="5088190"/>
                </a:cubicBezTo>
                <a:cubicBezTo>
                  <a:pt x="7961479" y="5102008"/>
                  <a:pt x="7970341" y="5118851"/>
                  <a:pt x="7960017" y="5143922"/>
                </a:cubicBezTo>
                <a:cubicBezTo>
                  <a:pt x="7951381" y="5192745"/>
                  <a:pt x="7947519" y="5226225"/>
                  <a:pt x="7940570" y="5284346"/>
                </a:cubicBezTo>
                <a:cubicBezTo>
                  <a:pt x="7938188" y="5338386"/>
                  <a:pt x="7933705" y="5337325"/>
                  <a:pt x="7923844" y="5390948"/>
                </a:cubicBezTo>
                <a:cubicBezTo>
                  <a:pt x="7922596" y="5429655"/>
                  <a:pt x="7906054" y="5449508"/>
                  <a:pt x="7905061" y="5470854"/>
                </a:cubicBezTo>
                <a:cubicBezTo>
                  <a:pt x="7925924" y="5526328"/>
                  <a:pt x="7883497" y="5496377"/>
                  <a:pt x="7900574" y="5529643"/>
                </a:cubicBezTo>
                <a:cubicBezTo>
                  <a:pt x="7894813" y="5550879"/>
                  <a:pt x="7899366" y="5587444"/>
                  <a:pt x="7889879" y="5597292"/>
                </a:cubicBezTo>
                <a:lnTo>
                  <a:pt x="7881533" y="5608899"/>
                </a:lnTo>
                <a:cubicBezTo>
                  <a:pt x="7877694" y="5623501"/>
                  <a:pt x="7869316" y="5660431"/>
                  <a:pt x="7866845" y="5684911"/>
                </a:cubicBezTo>
                <a:cubicBezTo>
                  <a:pt x="7856004" y="5692608"/>
                  <a:pt x="7861304" y="5734344"/>
                  <a:pt x="7866707" y="5755776"/>
                </a:cubicBezTo>
                <a:cubicBezTo>
                  <a:pt x="7867905" y="5792777"/>
                  <a:pt x="7841786" y="5848613"/>
                  <a:pt x="7858630" y="5889599"/>
                </a:cubicBezTo>
                <a:cubicBezTo>
                  <a:pt x="7861076" y="5932097"/>
                  <a:pt x="7859359" y="5940901"/>
                  <a:pt x="7862852" y="5989744"/>
                </a:cubicBezTo>
                <a:cubicBezTo>
                  <a:pt x="7870213" y="6020787"/>
                  <a:pt x="7836478" y="6024963"/>
                  <a:pt x="7834617" y="6084926"/>
                </a:cubicBezTo>
                <a:cubicBezTo>
                  <a:pt x="7828898" y="6134231"/>
                  <a:pt x="7850648" y="6240432"/>
                  <a:pt x="7830440" y="6346549"/>
                </a:cubicBezTo>
                <a:cubicBezTo>
                  <a:pt x="7840187" y="6409741"/>
                  <a:pt x="7834403" y="6468689"/>
                  <a:pt x="7828988" y="6527527"/>
                </a:cubicBezTo>
                <a:cubicBezTo>
                  <a:pt x="7812745" y="6585667"/>
                  <a:pt x="7840670" y="6579284"/>
                  <a:pt x="7833220" y="6627129"/>
                </a:cubicBezTo>
                <a:cubicBezTo>
                  <a:pt x="7836598" y="6635153"/>
                  <a:pt x="7838259" y="6697665"/>
                  <a:pt x="7833451" y="6694819"/>
                </a:cubicBezTo>
                <a:cubicBezTo>
                  <a:pt x="7835476" y="6716947"/>
                  <a:pt x="7854551" y="6732844"/>
                  <a:pt x="7859394" y="6765445"/>
                </a:cubicBezTo>
                <a:cubicBezTo>
                  <a:pt x="7860760" y="6776325"/>
                  <a:pt x="7863817" y="6810511"/>
                  <a:pt x="7866873" y="6844697"/>
                </a:cubicBezTo>
                <a:lnTo>
                  <a:pt x="786807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5C21C-E8B4-E11E-1EDE-CBDF14F06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522" y="1009079"/>
            <a:ext cx="5760000" cy="27951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– Programming Language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Software Paradigms_CSCI_6221_10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B54C4-20AE-2BEB-7475-17D05761C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461" y="3906508"/>
            <a:ext cx="4454121" cy="1136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Abde Manaaf Ghadiali – G29583342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Gehna Ahuja – G35741419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Venkatesh Shanmugam – G27887303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Vikra Krishnasamy – G43933001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A blue letter v on a black background&#10;&#10;Description automatically generated">
            <a:extLst>
              <a:ext uri="{FF2B5EF4-FFF2-40B4-BE49-F238E27FC236}">
                <a16:creationId xmlns:a16="http://schemas.microsoft.com/office/drawing/2014/main" id="{8BD0440F-94DD-A9DA-08A4-9E6C9EC1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478" y="1605280"/>
            <a:ext cx="3647438" cy="364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7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E4C77E0-AD32-4D51-A420-0A861D5A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1AF31-03EA-E5BE-EC51-9717216E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7071301" cy="132288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V-Regress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ML initiative in V-Lang)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E51B-2F68-9DF6-DADC-E3B51B2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337641"/>
            <a:ext cx="7471561" cy="4033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Create a library in Vlang, which can provide us with a Simple Linear Regression Model.</a:t>
            </a:r>
          </a:p>
          <a:p>
            <a:pPr marL="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Only Functions and Structs, works on Excel Data, Dataset consist of one independent feature (x) and one dependent feature (y).</a:t>
            </a:r>
          </a:p>
          <a:p>
            <a:pPr marL="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Data From Excel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Serialized binary file (which can be imported in Python)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 the Regression Line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you the x-Coefficient and the intercept</a:t>
            </a:r>
          </a:p>
          <a:p>
            <a:pPr marL="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Vlang, VSCode, Google and Chat-GPT (This one is obvious)</a:t>
            </a:r>
          </a:p>
          <a:p>
            <a:pPr marL="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can we use this?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full-fledged ML Library in Vlang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People to create more ML Libraries in Vlang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Prices of Houses that only depend on the Size of the House</a:t>
            </a:r>
          </a:p>
        </p:txBody>
      </p:sp>
      <p:pic>
        <p:nvPicPr>
          <p:cNvPr id="8" name="Picture 7" descr="A person in a green shirt&#10;&#10;Description automatically generated">
            <a:extLst>
              <a:ext uri="{FF2B5EF4-FFF2-40B4-BE49-F238E27FC236}">
                <a16:creationId xmlns:a16="http://schemas.microsoft.com/office/drawing/2014/main" id="{C4CA0078-7984-B639-248C-DF23CB82E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"/>
          <a:stretch/>
        </p:blipFill>
        <p:spPr>
          <a:xfrm>
            <a:off x="8987591" y="1964786"/>
            <a:ext cx="2399480" cy="2279842"/>
          </a:xfrm>
          <a:prstGeom prst="rect">
            <a:avLst/>
          </a:prstGeom>
        </p:spPr>
      </p:pic>
      <p:pic>
        <p:nvPicPr>
          <p:cNvPr id="5" name="Picture 4" descr="A graph showing a comparison of actual price&#10;&#10;Description automatically generated">
            <a:extLst>
              <a:ext uri="{FF2B5EF4-FFF2-40B4-BE49-F238E27FC236}">
                <a16:creationId xmlns:a16="http://schemas.microsoft.com/office/drawing/2014/main" id="{D21B5287-4A7D-86FE-DEAC-D3C3D2059C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/>
          <a:stretch/>
        </p:blipFill>
        <p:spPr>
          <a:xfrm>
            <a:off x="8698831" y="4385182"/>
            <a:ext cx="2787315" cy="1824232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900702D-FF4F-4820-9979-F623BBCC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E4C77E0-AD32-4D51-A420-0A861D5A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1AF31-03EA-E5BE-EC51-9717216E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7071301" cy="132288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V-Regress – (Delivery)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ML initiative in V-Lang)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E51B-2F68-9DF6-DADC-E3B51B2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337641"/>
            <a:ext cx="7471561" cy="4033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Project: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Data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store it in a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had to be created) (One Feature vs One Target and Multi-Feature vs One Target).</a:t>
            </a: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(or Module) which can be imported and used on the data provided (provides a fit_model function and a predict function for future predictions).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Excel data in a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fashion 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restricted number of rows (Similar to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python).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object (Struct Type)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updated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the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(used to access the model accuracy).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Visual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observing the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trend line 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actual vs predicted (using python’s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visually appealing graphs). </a:t>
            </a:r>
          </a:p>
          <a:p>
            <a:pPr marL="0" indent="0">
              <a:buNone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Extras: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Commented and Documented code files in a modular fashion.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the graph to a .jpeg image file for future use.</a:t>
            </a:r>
          </a:p>
          <a:p>
            <a:pPr marL="0" indent="0">
              <a:buNone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erson in a green shirt&#10;&#10;Description automatically generated">
            <a:extLst>
              <a:ext uri="{FF2B5EF4-FFF2-40B4-BE49-F238E27FC236}">
                <a16:creationId xmlns:a16="http://schemas.microsoft.com/office/drawing/2014/main" id="{C4CA0078-7984-B639-248C-DF23CB82E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"/>
          <a:stretch/>
        </p:blipFill>
        <p:spPr>
          <a:xfrm>
            <a:off x="8987591" y="1964786"/>
            <a:ext cx="2399480" cy="2279842"/>
          </a:xfrm>
          <a:prstGeom prst="rect">
            <a:avLst/>
          </a:prstGeom>
        </p:spPr>
      </p:pic>
      <p:pic>
        <p:nvPicPr>
          <p:cNvPr id="5" name="Picture 4" descr="A graph showing a comparison of actual price&#10;&#10;Description automatically generated">
            <a:extLst>
              <a:ext uri="{FF2B5EF4-FFF2-40B4-BE49-F238E27FC236}">
                <a16:creationId xmlns:a16="http://schemas.microsoft.com/office/drawing/2014/main" id="{D21B5287-4A7D-86FE-DEAC-D3C3D2059C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/>
          <a:stretch/>
        </p:blipFill>
        <p:spPr>
          <a:xfrm>
            <a:off x="8698831" y="4385182"/>
            <a:ext cx="2787315" cy="1824232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900702D-FF4F-4820-9979-F623BBCC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E4C77E0-AD32-4D51-A420-0A861D5A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1AF31-03EA-E5BE-EC51-9717216E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7071301" cy="132288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V-Regress – (Comparison)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ML initiative in V-Lang)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EF036-CD42-9D7F-5378-88AF73E10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161069"/>
              </p:ext>
            </p:extLst>
          </p:nvPr>
        </p:nvGraphicFramePr>
        <p:xfrm>
          <a:off x="838200" y="2472595"/>
          <a:ext cx="105156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258424068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91427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was Promised?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have we Delivered?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4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 Data From Excel File (as a List of Lists).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 Data from Excel File (as a Dataframe) and prints in a tabular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5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Serialized Binary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Executes a Python script using os.execute() function and sends the weights and bias to the 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6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Feature vs One Target.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Multi-Feature vs One Target.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1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the X-coefficient and the Intercept.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Model Struct with the Weights (for Multi-Feature), bias and R^2 Value for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4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Plots the Regression 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Plots the Regression Line with the actual data (Feature and Target).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Linear Regression.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Multi-Feature Linear Regression with </a:t>
                      </a:r>
                      <a:r>
                        <a:rPr lang="en-IN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Descent.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4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Community in V-Lang.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Community through our Github Repository.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88229"/>
                  </a:ext>
                </a:extLst>
              </a:tr>
            </a:tbl>
          </a:graphicData>
        </a:graphic>
      </p:graphicFrame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900702D-FF4F-4820-9979-F623BBCC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B9B00-A6F9-AF16-367F-663AA63F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07DC-969E-9668-5784-F718AB1F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floor is open to Questions!</a:t>
            </a:r>
            <a:endPara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37CF17A6-5285-FF5F-643F-18E395197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833</Words>
  <Application>Microsoft Office PowerPoint</Application>
  <PresentationFormat>Widescreen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Times New Roman</vt:lpstr>
      <vt:lpstr>Office Theme</vt:lpstr>
      <vt:lpstr>V – Programming Language Advanced Software Paradigms_CSCI_6221_10</vt:lpstr>
      <vt:lpstr>V-Regress (An ML initiative in V-Lang) </vt:lpstr>
      <vt:lpstr>V-Regress – (Delivery) (An ML initiative in V-Lang) </vt:lpstr>
      <vt:lpstr>V-Regress – (Comparison) (An ML initiative in V-Lang)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V-Lang</dc:title>
  <dc:creator>Abdemanaaf Ghadiali</dc:creator>
  <cp:lastModifiedBy>Abdemanaaf Ghadiali</cp:lastModifiedBy>
  <cp:revision>74</cp:revision>
  <dcterms:created xsi:type="dcterms:W3CDTF">2023-10-15T22:21:59Z</dcterms:created>
  <dcterms:modified xsi:type="dcterms:W3CDTF">2023-11-15T19:17:25Z</dcterms:modified>
</cp:coreProperties>
</file>