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4" d="100"/>
          <a:sy n="10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B5E9-8E17-1048-AE7E-F3270F809392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1E2-07A3-CE42-B091-09FDDEC8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71FFB5E9-8E17-1048-AE7E-F3270F809392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ECAF01E2-07A3-CE42-B091-09FDDEC83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5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6274" y="282211"/>
            <a:ext cx="7583364" cy="2344180"/>
            <a:chOff x="406274" y="282211"/>
            <a:chExt cx="7583364" cy="23441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740" y="340391"/>
              <a:ext cx="2423672" cy="2286000"/>
            </a:xfrm>
            <a:prstGeom prst="rect">
              <a:avLst/>
            </a:prstGeom>
            <a:extLst>
              <a:ext uri="{FAA26D3D-D897-4be2-8F04-BA451C77F1D7}">
                <ma14:placeholderFlag xmlns:ma14="http://schemas.microsoft.com/office/mac/drawingml/2011/main"/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74" y="329596"/>
              <a:ext cx="2400300" cy="2277745"/>
            </a:xfrm>
            <a:prstGeom prst="rect">
              <a:avLst/>
            </a:prstGeom>
            <a:extLst>
              <a:ext uri="{FAA26D3D-D897-4be2-8F04-BA451C77F1D7}">
                <ma14:placeholderFlag xmlns:ma14="http://schemas.microsoft.com/office/mac/drawingml/2011/main"/>
              </a:ext>
            </a:extLst>
          </p:spPr>
        </p:pic>
        <p:sp>
          <p:nvSpPr>
            <p:cNvPr id="4" name="Up Arrow 3"/>
            <p:cNvSpPr/>
            <p:nvPr/>
          </p:nvSpPr>
          <p:spPr>
            <a:xfrm>
              <a:off x="2360570" y="923593"/>
              <a:ext cx="141121" cy="33352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Up Arrow 4"/>
            <p:cNvSpPr/>
            <p:nvPr/>
          </p:nvSpPr>
          <p:spPr>
            <a:xfrm rot="5400000">
              <a:off x="4758045" y="793777"/>
              <a:ext cx="141121" cy="33352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3-09-30 at 12.04.5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295" y="340391"/>
              <a:ext cx="2456343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36194" y="282211"/>
              <a:ext cx="3182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23008" y="340391"/>
              <a:ext cx="3182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33295" y="344591"/>
              <a:ext cx="3182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8694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725</TotalTime>
  <Words>3</Words>
  <Application>Microsoft Macintosh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DeFazio</dc:creator>
  <cp:lastModifiedBy>Richard DeFazio</cp:lastModifiedBy>
  <cp:revision>3</cp:revision>
  <dcterms:created xsi:type="dcterms:W3CDTF">2013-09-30T16:02:14Z</dcterms:created>
  <dcterms:modified xsi:type="dcterms:W3CDTF">2013-10-01T04:07:54Z</dcterms:modified>
</cp:coreProperties>
</file>