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University Admission help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1829" y="4385732"/>
            <a:ext cx="7778296" cy="1405467"/>
          </a:xfrm>
        </p:spPr>
        <p:txBody>
          <a:bodyPr/>
          <a:lstStyle/>
          <a:p>
            <a:r>
              <a:rPr lang="en-US" dirty="0" smtClean="0"/>
              <a:t>Created by </a:t>
            </a:r>
            <a:r>
              <a:rPr lang="en-US" dirty="0" err="1" smtClean="0"/>
              <a:t>rahat</a:t>
            </a:r>
            <a:r>
              <a:rPr lang="en-US" dirty="0" smtClean="0"/>
              <a:t> Rizvi Rahman(roll-37) &amp; </a:t>
            </a:r>
            <a:r>
              <a:rPr lang="en-US" dirty="0" err="1" smtClean="0"/>
              <a:t>mustafizur</a:t>
            </a:r>
            <a:r>
              <a:rPr lang="en-US" dirty="0" smtClean="0"/>
              <a:t> Rahman(roll-22)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Every account holder is a client and connected with server</a:t>
            </a:r>
          </a:p>
          <a:p>
            <a:r>
              <a:rPr lang="en-US" sz="3200" dirty="0" smtClean="0"/>
              <a:t>Every account holder’s information is stored in server</a:t>
            </a:r>
          </a:p>
          <a:p>
            <a:r>
              <a:rPr lang="en-US" sz="3200" dirty="0" smtClean="0"/>
              <a:t>Client and server communicate through socket </a:t>
            </a:r>
          </a:p>
          <a:p>
            <a:r>
              <a:rPr lang="en-US" sz="3200" dirty="0" smtClean="0"/>
              <a:t>We used multithreading for handling multiple clients </a:t>
            </a:r>
          </a:p>
          <a:p>
            <a:r>
              <a:rPr lang="en-US" sz="3200" dirty="0" smtClean="0"/>
              <a:t>Used Java.net package for communication between client and server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50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</a:t>
            </a:r>
            <a:r>
              <a:rPr lang="en-US" dirty="0" err="1" smtClean="0"/>
              <a:t>distrubution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We shared our thoughts and helped each other throughout the project</a:t>
            </a:r>
          </a:p>
          <a:p>
            <a:r>
              <a:rPr lang="en-US" sz="3200" dirty="0" smtClean="0"/>
              <a:t>Student data collect and management part was done by </a:t>
            </a:r>
            <a:r>
              <a:rPr lang="en-US" sz="3200" dirty="0" err="1" smtClean="0"/>
              <a:t>Rahat</a:t>
            </a:r>
            <a:r>
              <a:rPr lang="en-US" sz="3200" dirty="0" smtClean="0"/>
              <a:t> Rizvi Rahman </a:t>
            </a:r>
          </a:p>
          <a:p>
            <a:r>
              <a:rPr lang="en-US" sz="3200" dirty="0" err="1" smtClean="0"/>
              <a:t>Versity</a:t>
            </a:r>
            <a:r>
              <a:rPr lang="en-US" sz="3200" dirty="0" smtClean="0"/>
              <a:t> data collect and management part was done by </a:t>
            </a:r>
            <a:r>
              <a:rPr lang="en-US" sz="3200" dirty="0" err="1" smtClean="0"/>
              <a:t>Mustafizur</a:t>
            </a:r>
            <a:r>
              <a:rPr lang="en-US" sz="3200" dirty="0" smtClean="0"/>
              <a:t> Rahman</a:t>
            </a:r>
          </a:p>
          <a:p>
            <a:r>
              <a:rPr lang="en-US" sz="3200" dirty="0" smtClean="0"/>
              <a:t>Networking  and suggestion part was done by both of us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50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Every account holder’s information is in different files</a:t>
            </a:r>
          </a:p>
          <a:p>
            <a:r>
              <a:rPr lang="en-US" sz="3200" dirty="0" smtClean="0"/>
              <a:t>Every university’s information is in different files</a:t>
            </a:r>
          </a:p>
          <a:p>
            <a:r>
              <a:rPr lang="en-US" sz="3200" dirty="0" smtClean="0"/>
              <a:t>Used Java.io package for retrieving data from files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60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-80875"/>
            <a:ext cx="9699169" cy="6938875"/>
          </a:xfrm>
        </p:spPr>
      </p:pic>
    </p:spTree>
    <p:extLst>
      <p:ext uri="{BB962C8B-B14F-4D97-AF65-F5344CB8AC3E}">
        <p14:creationId xmlns:p14="http://schemas.microsoft.com/office/powerpoint/2010/main" val="3836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Working in a project like making a 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tool like this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was really very interesting and we gained  much knowledge while building it. Most importantly we developed our 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object oriented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programming knowledge and 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was the first time we 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created a tool using java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and really was very helpful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 faced some problems regarding layout and network communication but we came out with solution by working hard and exploring online resources.</a:t>
            </a:r>
          </a:p>
          <a:p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It was an exciting and fascinating experience.</a:t>
            </a:r>
          </a:p>
          <a:p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797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0090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About</a:t>
            </a:r>
          </a:p>
          <a:p>
            <a:r>
              <a:rPr lang="en-US" sz="3200" dirty="0" smtClean="0"/>
              <a:t>Features</a:t>
            </a:r>
          </a:p>
          <a:p>
            <a:r>
              <a:rPr lang="en-US" sz="3200" dirty="0" smtClean="0"/>
              <a:t>Resources</a:t>
            </a:r>
          </a:p>
          <a:p>
            <a:r>
              <a:rPr lang="en-US" sz="3200" dirty="0" smtClean="0"/>
              <a:t>Work details</a:t>
            </a:r>
          </a:p>
          <a:p>
            <a:r>
              <a:rPr lang="en-US" sz="3200" dirty="0" smtClean="0"/>
              <a:t>Flow Chart</a:t>
            </a:r>
          </a:p>
          <a:p>
            <a:r>
              <a:rPr lang="en-US" sz="3200" dirty="0" smtClean="0"/>
              <a:t>Our experience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It’s an application to help the students to get the right and resourceful information about admission test </a:t>
            </a:r>
          </a:p>
          <a:p>
            <a:r>
              <a:rPr lang="en-US" sz="3200" dirty="0" smtClean="0"/>
              <a:t>On the basis of user’s given information and result this application provides suggestion of universities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26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Reduces complexity of admission process</a:t>
            </a:r>
          </a:p>
          <a:p>
            <a:r>
              <a:rPr lang="en-US" sz="3200" dirty="0" smtClean="0"/>
              <a:t>Reduces waste of time of searching varsity’s information</a:t>
            </a:r>
          </a:p>
          <a:p>
            <a:r>
              <a:rPr lang="en-US" sz="3200" dirty="0" smtClean="0"/>
              <a:t>Improvement of student’s academic skill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60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by step profile building</a:t>
            </a:r>
          </a:p>
          <a:p>
            <a:r>
              <a:rPr lang="en-US" sz="3200" dirty="0" smtClean="0"/>
              <a:t>Suggestion on the basis of current update</a:t>
            </a:r>
          </a:p>
          <a:p>
            <a:r>
              <a:rPr lang="en-US" sz="3200" dirty="0" smtClean="0"/>
              <a:t>University information desk</a:t>
            </a:r>
          </a:p>
          <a:p>
            <a:r>
              <a:rPr lang="en-US" sz="3200" dirty="0" smtClean="0"/>
              <a:t>University  suggestion and important links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76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User friendly interface</a:t>
            </a:r>
          </a:p>
          <a:p>
            <a:r>
              <a:rPr lang="en-US" sz="3200" dirty="0" smtClean="0"/>
              <a:t>No complexity in account creating</a:t>
            </a:r>
          </a:p>
          <a:p>
            <a:r>
              <a:rPr lang="en-US" sz="3200" dirty="0" smtClean="0"/>
              <a:t>Easy switching between the pages</a:t>
            </a:r>
          </a:p>
          <a:p>
            <a:r>
              <a:rPr lang="en-US" sz="3200" dirty="0" smtClean="0"/>
              <a:t>Showing university information to all users</a:t>
            </a:r>
          </a:p>
        </p:txBody>
      </p:sp>
    </p:spTree>
    <p:extLst>
      <p:ext uri="{BB962C8B-B14F-4D97-AF65-F5344CB8AC3E}">
        <p14:creationId xmlns:p14="http://schemas.microsoft.com/office/powerpoint/2010/main" val="7195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Intellij</a:t>
            </a:r>
            <a:r>
              <a:rPr lang="en-US" sz="3200" dirty="0" smtClean="0"/>
              <a:t> IDEA 2018.1</a:t>
            </a:r>
          </a:p>
          <a:p>
            <a:r>
              <a:rPr lang="en-US" sz="3200" dirty="0" smtClean="0"/>
              <a:t>Java swing for graphical user interface</a:t>
            </a:r>
          </a:p>
          <a:p>
            <a:r>
              <a:rPr lang="en-US" sz="3200" dirty="0" smtClean="0"/>
              <a:t>Online resources-&gt; javapoint,java2s,tutorialspoint,youtube tutorials etc.</a:t>
            </a:r>
          </a:p>
        </p:txBody>
      </p:sp>
    </p:spTree>
    <p:extLst>
      <p:ext uri="{BB962C8B-B14F-4D97-AF65-F5344CB8AC3E}">
        <p14:creationId xmlns:p14="http://schemas.microsoft.com/office/powerpoint/2010/main" val="28185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Oop</a:t>
            </a:r>
            <a:r>
              <a:rPr lang="en-US" dirty="0" smtClean="0"/>
              <a:t>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Different classes for different purposes</a:t>
            </a:r>
          </a:p>
          <a:p>
            <a:r>
              <a:rPr lang="en-US" sz="3200" dirty="0" smtClean="0"/>
              <a:t>Use of polymorphism by constructor overloading </a:t>
            </a:r>
          </a:p>
          <a:p>
            <a:r>
              <a:rPr lang="en-US" sz="3200" dirty="0" smtClean="0"/>
              <a:t>Partitioning the project in different modules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566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Graphical-</a:t>
            </a:r>
            <a:r>
              <a:rPr lang="en-US" dirty="0" err="1" smtClean="0"/>
              <a:t>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user input we used –</a:t>
            </a:r>
            <a:r>
              <a:rPr lang="en-US" sz="3200" dirty="0" err="1" smtClean="0"/>
              <a:t>JTextField</a:t>
            </a:r>
            <a:r>
              <a:rPr lang="en-US" sz="3200" dirty="0"/>
              <a:t> </a:t>
            </a:r>
            <a:r>
              <a:rPr lang="en-US" sz="3200" dirty="0" smtClean="0"/>
              <a:t>, </a:t>
            </a:r>
            <a:r>
              <a:rPr lang="en-US" sz="3200" dirty="0" err="1" smtClean="0"/>
              <a:t>JComboBox</a:t>
            </a:r>
            <a:r>
              <a:rPr lang="en-US" sz="3200" dirty="0" smtClean="0"/>
              <a:t> , </a:t>
            </a:r>
            <a:r>
              <a:rPr lang="en-US" sz="3200" dirty="0" err="1" smtClean="0"/>
              <a:t>JCheckBox</a:t>
            </a:r>
            <a:r>
              <a:rPr lang="en-US" sz="3200" dirty="0" smtClean="0"/>
              <a:t> , </a:t>
            </a:r>
            <a:r>
              <a:rPr lang="en-US" sz="3200" dirty="0" err="1" smtClean="0"/>
              <a:t>Jlist</a:t>
            </a:r>
            <a:r>
              <a:rPr lang="en-US" sz="3200" dirty="0" smtClean="0"/>
              <a:t> ,</a:t>
            </a:r>
            <a:r>
              <a:rPr lang="en-US" sz="3200" dirty="0" err="1" smtClean="0"/>
              <a:t>JPasswordField</a:t>
            </a:r>
            <a:r>
              <a:rPr lang="en-US" sz="3200" dirty="0" smtClean="0"/>
              <a:t> etc.</a:t>
            </a:r>
          </a:p>
          <a:p>
            <a:r>
              <a:rPr lang="en-US" sz="3200" dirty="0" smtClean="0"/>
              <a:t>For switching pages and selecting options we used-</a:t>
            </a:r>
            <a:r>
              <a:rPr lang="en-US" sz="3200" dirty="0" err="1" smtClean="0"/>
              <a:t>Jbutton</a:t>
            </a:r>
            <a:endParaRPr lang="en-US" sz="3200" dirty="0" smtClean="0"/>
          </a:p>
          <a:p>
            <a:r>
              <a:rPr lang="en-US" sz="3200" dirty="0" smtClean="0"/>
              <a:t>We used </a:t>
            </a:r>
            <a:r>
              <a:rPr lang="en-US" sz="3200" dirty="0" err="1" smtClean="0"/>
              <a:t>CardLayout</a:t>
            </a:r>
            <a:r>
              <a:rPr lang="en-US" sz="3200" dirty="0" smtClean="0"/>
              <a:t> , </a:t>
            </a:r>
            <a:r>
              <a:rPr lang="en-US" sz="3200" dirty="0" err="1" smtClean="0"/>
              <a:t>GridLayout</a:t>
            </a:r>
            <a:r>
              <a:rPr lang="en-US" sz="3200" dirty="0" smtClean="0"/>
              <a:t> , </a:t>
            </a:r>
            <a:r>
              <a:rPr lang="en-US" sz="3200" dirty="0" err="1" smtClean="0"/>
              <a:t>GridBagLayout</a:t>
            </a:r>
            <a:r>
              <a:rPr lang="en-US" sz="3200" dirty="0" smtClean="0"/>
              <a:t> for organizing components on the content pane.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741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263</TotalTime>
  <Words>395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University Admission help tool</vt:lpstr>
      <vt:lpstr>Outlines</vt:lpstr>
      <vt:lpstr>about</vt:lpstr>
      <vt:lpstr>objectives</vt:lpstr>
      <vt:lpstr>Main features</vt:lpstr>
      <vt:lpstr>More features</vt:lpstr>
      <vt:lpstr>Resources</vt:lpstr>
      <vt:lpstr>Oop concept</vt:lpstr>
      <vt:lpstr>Graphical-io</vt:lpstr>
      <vt:lpstr>Socket programming</vt:lpstr>
      <vt:lpstr>Work distrubution</vt:lpstr>
      <vt:lpstr>FILE i/o</vt:lpstr>
      <vt:lpstr>PowerPoint Presentation</vt:lpstr>
      <vt:lpstr>Our experience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help tool</dc:title>
  <dc:creator>r.r.rahman.r.r@hotmail.com</dc:creator>
  <cp:lastModifiedBy>Rahat Rizvi Rahman</cp:lastModifiedBy>
  <cp:revision>16</cp:revision>
  <dcterms:created xsi:type="dcterms:W3CDTF">2018-05-04T02:45:10Z</dcterms:created>
  <dcterms:modified xsi:type="dcterms:W3CDTF">2018-05-04T07:08:37Z</dcterms:modified>
</cp:coreProperties>
</file>