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7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5B82-D35F-ECAB-2AE4-84B0C88A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 </a:t>
            </a:r>
            <a:r>
              <a:rPr lang="en-US" altLang="zh-CN" dirty="0"/>
              <a:t>lab5 </a:t>
            </a:r>
            <a:r>
              <a:rPr lang="zh-CN" altLang="en-US" dirty="0"/>
              <a:t>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FBB91-DF28-926E-7790-48596B60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PB20000024 </a:t>
            </a:r>
            <a:r>
              <a:rPr lang="zh-CN" altLang="en-US" dirty="0"/>
              <a:t>陈奕衡</a:t>
            </a:r>
          </a:p>
        </p:txBody>
      </p:sp>
    </p:spTree>
    <p:extLst>
      <p:ext uri="{BB962C8B-B14F-4D97-AF65-F5344CB8AC3E}">
        <p14:creationId xmlns:p14="http://schemas.microsoft.com/office/powerpoint/2010/main" val="370658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ADF-3FB0-4302-DF16-51EE56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17AB4-3D7D-D051-C85B-DF646BFE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36" y="2151768"/>
            <a:ext cx="4045717" cy="2554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0B58-9B5A-12F1-467C-9242FBC4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函数调用指令</a:t>
            </a:r>
          </a:p>
        </p:txBody>
      </p:sp>
    </p:spTree>
    <p:extLst>
      <p:ext uri="{BB962C8B-B14F-4D97-AF65-F5344CB8AC3E}">
        <p14:creationId xmlns:p14="http://schemas.microsoft.com/office/powerpoint/2010/main" val="242672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54EE-D411-D8A1-485E-B6FB4E84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C8C673-E148-65A8-FFD3-BF723021C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345" y="1938393"/>
            <a:ext cx="5933392" cy="31115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FE55C-3448-2887-F25F-6C8F64E9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Gep</a:t>
            </a:r>
            <a:r>
              <a:rPr lang="en-US" altLang="zh-CN" dirty="0"/>
              <a:t> (</a:t>
            </a:r>
            <a:r>
              <a:rPr lang="en-US" altLang="zh-CN" dirty="0" err="1"/>
              <a:t>getelementpointer</a:t>
            </a:r>
            <a:r>
              <a:rPr lang="en-US" altLang="zh-CN" dirty="0"/>
              <a:t>) 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8978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846-A0A9-4315-282A-59AAB076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一些麻烦的点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745A-CDA2-A163-9142-6A3AABE1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大部分龙芯的计算指令支持的是</a:t>
            </a:r>
            <a:r>
              <a:rPr lang="en-US" altLang="zh-CN" dirty="0"/>
              <a:t>12</a:t>
            </a:r>
            <a:r>
              <a:rPr lang="zh-CN" altLang="en-US" dirty="0"/>
              <a:t>位立即数处理，因此对于大立即数需要进行一定特殊处理</a:t>
            </a:r>
            <a:endParaRPr lang="en-US" altLang="zh-CN" dirty="0"/>
          </a:p>
          <a:p>
            <a:r>
              <a:rPr lang="zh-CN" altLang="en-US" dirty="0"/>
              <a:t>对于整数大立即数做出如下处理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F8A6-131F-7E31-9184-2D41ABBDD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对于立即数的处理并非想象的那么简单。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99DDD-638D-0522-C3CE-6DC0D9AE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6" y="4135902"/>
            <a:ext cx="5235690" cy="9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2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A595-EF4D-69B9-F749-D4993BF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一些麻烦的点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E50E-539E-70FE-2787-24EC7533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对于小数浮点数的处理需要用到</a:t>
            </a:r>
            <a:r>
              <a:rPr lang="en-US" altLang="zh-CN" dirty="0"/>
              <a:t>.word</a:t>
            </a:r>
            <a:r>
              <a:rPr lang="zh-CN" altLang="en-US" dirty="0"/>
              <a:t>字段，需要注意单精度转换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3597-EC7A-170E-27AA-7A8CB3B5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对于立即数的处理并非想象的那么简单。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70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7EEA-80C9-669D-87AF-734A06A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一些麻烦的点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B63D-342B-307D-2152-4ECE7826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对于指针的访存需要改为</a:t>
            </a:r>
            <a:r>
              <a:rPr lang="en-US" altLang="zh-CN" dirty="0"/>
              <a:t>8</a:t>
            </a:r>
            <a:r>
              <a:rPr lang="zh-CN" altLang="en-US" dirty="0"/>
              <a:t>字节访存，包括计算空间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B948-30D2-B9A2-443B-0886C67C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对于指针的访存处理</a:t>
            </a:r>
          </a:p>
        </p:txBody>
      </p:sp>
    </p:spTree>
    <p:extLst>
      <p:ext uri="{BB962C8B-B14F-4D97-AF65-F5344CB8AC3E}">
        <p14:creationId xmlns:p14="http://schemas.microsoft.com/office/powerpoint/2010/main" val="47131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AC70-3FD2-297B-E3A1-CDBB26B4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一些麻烦的点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5DA-F216-19B2-9700-B0E62E37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和普通</a:t>
            </a:r>
            <a:r>
              <a:rPr lang="en-US" altLang="zh-CN" dirty="0" err="1"/>
              <a:t>bfs</a:t>
            </a:r>
            <a:r>
              <a:rPr lang="zh-CN" altLang="en-US" dirty="0"/>
              <a:t>都会使得活跃变量分析出问题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65EC-3D14-6D7F-80BF-EABA38DB4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对于基本块的排序</a:t>
            </a:r>
          </a:p>
        </p:txBody>
      </p:sp>
    </p:spTree>
    <p:extLst>
      <p:ext uri="{BB962C8B-B14F-4D97-AF65-F5344CB8AC3E}">
        <p14:creationId xmlns:p14="http://schemas.microsoft.com/office/powerpoint/2010/main" val="44987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D0E5-DB8B-A489-82BE-044B423F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AF26B-D566-3AC2-DD70-24E8BB18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279" y="1609712"/>
            <a:ext cx="5676942" cy="36385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72A0-4443-369E-4563-5DE0B93B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只通过了</a:t>
            </a:r>
            <a:r>
              <a:rPr lang="en-US" altLang="zh-CN" dirty="0"/>
              <a:t>12</a:t>
            </a:r>
            <a:r>
              <a:rPr lang="zh-CN" altLang="en-US" dirty="0"/>
              <a:t>个样例</a:t>
            </a:r>
          </a:p>
        </p:txBody>
      </p:sp>
    </p:spTree>
    <p:extLst>
      <p:ext uri="{BB962C8B-B14F-4D97-AF65-F5344CB8AC3E}">
        <p14:creationId xmlns:p14="http://schemas.microsoft.com/office/powerpoint/2010/main" val="316117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BA3-9B06-A3C0-A02C-61350920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1B8D-63FA-B557-6AAF-20721054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  <a:endParaRPr lang="en-US" altLang="zh-CN" dirty="0"/>
          </a:p>
          <a:p>
            <a:r>
              <a:rPr lang="zh-CN" altLang="en-US" dirty="0"/>
              <a:t>活跃变量分析</a:t>
            </a:r>
            <a:endParaRPr lang="en-US" altLang="zh-CN" dirty="0"/>
          </a:p>
          <a:p>
            <a:r>
              <a:rPr lang="zh-CN" altLang="en-US" dirty="0"/>
              <a:t>寄存器分配与内存分配</a:t>
            </a:r>
            <a:endParaRPr lang="en-US" altLang="zh-CN" dirty="0"/>
          </a:p>
          <a:p>
            <a:r>
              <a:rPr lang="zh-CN" altLang="en-US" dirty="0"/>
              <a:t>汇编代码生成</a:t>
            </a:r>
            <a:endParaRPr lang="en-US" altLang="zh-CN" dirty="0"/>
          </a:p>
          <a:p>
            <a:r>
              <a:rPr lang="zh-CN" altLang="en-US" dirty="0"/>
              <a:t>一些麻烦的点</a:t>
            </a:r>
          </a:p>
        </p:txBody>
      </p:sp>
    </p:spTree>
    <p:extLst>
      <p:ext uri="{BB962C8B-B14F-4D97-AF65-F5344CB8AC3E}">
        <p14:creationId xmlns:p14="http://schemas.microsoft.com/office/powerpoint/2010/main" val="29335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6B87-7395-3117-B65F-C837D8C8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00808-83AE-1A9A-7AC9-586CCD4D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该实验在整个编译过程所做的工作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086C6-01DE-06FE-3C02-E7A54EB2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64341"/>
            <a:ext cx="1524366" cy="5051825"/>
          </a:xfrm>
        </p:spPr>
      </p:pic>
    </p:spTree>
    <p:extLst>
      <p:ext uri="{BB962C8B-B14F-4D97-AF65-F5344CB8AC3E}">
        <p14:creationId xmlns:p14="http://schemas.microsoft.com/office/powerpoint/2010/main" val="29870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7B1F-94E6-943E-FF9F-1EF1AB69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25518-6D4C-49E0-BB4B-DDA70E2A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21613"/>
            <a:ext cx="1951086" cy="5014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DAE6-13F2-7FCE-0EBB-C114D0A0F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本实验在</a:t>
            </a:r>
            <a:r>
              <a:rPr lang="en-US" altLang="zh-CN" dirty="0"/>
              <a:t>64</a:t>
            </a:r>
            <a:r>
              <a:rPr lang="zh-CN" altLang="en-US" dirty="0"/>
              <a:t>位龙芯服务器上进行，整体步骤分为如下几步</a:t>
            </a:r>
          </a:p>
        </p:txBody>
      </p:sp>
    </p:spTree>
    <p:extLst>
      <p:ext uri="{BB962C8B-B14F-4D97-AF65-F5344CB8AC3E}">
        <p14:creationId xmlns:p14="http://schemas.microsoft.com/office/powerpoint/2010/main" val="54609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8BCD-F5FF-2053-35F1-0A20A415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活跃变量分析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76684-61C3-1429-682D-7818AB5A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798" y="1547799"/>
            <a:ext cx="7181903" cy="37624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6F1D-0C4C-0418-2745-4F4FEC31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SSA</a:t>
            </a:r>
            <a:r>
              <a:rPr lang="zh-CN" altLang="en-US" dirty="0"/>
              <a:t>的特性，无需进行迭代便可获得所有变量的 </a:t>
            </a:r>
            <a:r>
              <a:rPr lang="en-US" altLang="zh-CN" dirty="0"/>
              <a:t>def-use </a:t>
            </a:r>
            <a:r>
              <a:rPr lang="zh-CN" altLang="en-US" dirty="0"/>
              <a:t>链，并且能够根据 </a:t>
            </a:r>
            <a:r>
              <a:rPr lang="en-US" altLang="zh-CN" dirty="0" err="1"/>
              <a:t>alloca</a:t>
            </a:r>
            <a:r>
              <a:rPr lang="en-US" altLang="zh-CN" dirty="0"/>
              <a:t> </a:t>
            </a:r>
            <a:r>
              <a:rPr lang="zh-CN" altLang="en-US" dirty="0"/>
              <a:t>指令进行数组的内存分配</a:t>
            </a:r>
          </a:p>
        </p:txBody>
      </p:sp>
    </p:spTree>
    <p:extLst>
      <p:ext uri="{BB962C8B-B14F-4D97-AF65-F5344CB8AC3E}">
        <p14:creationId xmlns:p14="http://schemas.microsoft.com/office/powerpoint/2010/main" val="3844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B701-70E9-ADCE-529B-70B7CA1D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活跃变量分析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AE948-2A31-3B09-462E-2B85012A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172" y="2669052"/>
            <a:ext cx="7111499" cy="1650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AE56-71D2-ADC6-7060-819F0D97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phi </a:t>
            </a:r>
            <a:r>
              <a:rPr lang="zh-CN" altLang="en-US" dirty="0"/>
              <a:t>指令提前的操作</a:t>
            </a:r>
          </a:p>
        </p:txBody>
      </p:sp>
    </p:spTree>
    <p:extLst>
      <p:ext uri="{BB962C8B-B14F-4D97-AF65-F5344CB8AC3E}">
        <p14:creationId xmlns:p14="http://schemas.microsoft.com/office/powerpoint/2010/main" val="32740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1DA4-3BE1-7315-53CB-A1B1D61B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2F9D6-3252-9EAF-A1F2-A7C2AE60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698" y="1285860"/>
            <a:ext cx="7258103" cy="42862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86F3-3A1E-060B-0088-BABE712FF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根据得到的 </a:t>
            </a:r>
            <a:r>
              <a:rPr lang="en-US" altLang="zh-CN" dirty="0"/>
              <a:t>du </a:t>
            </a:r>
            <a:r>
              <a:rPr lang="zh-CN" altLang="en-US" dirty="0"/>
              <a:t>链，通过线性扫描的方式得出相应的寄存器分配方案，并对溢出的变量进行栈上内存分配的操作</a:t>
            </a:r>
          </a:p>
        </p:txBody>
      </p:sp>
    </p:spTree>
    <p:extLst>
      <p:ext uri="{BB962C8B-B14F-4D97-AF65-F5344CB8AC3E}">
        <p14:creationId xmlns:p14="http://schemas.microsoft.com/office/powerpoint/2010/main" val="364846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7FBB-0E1D-D59B-C056-7E1921FF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696BA-EF44-DD3F-F360-B400679C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整个栈上的内存分配如图。该过程可以在寄存器分配时计算完成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41E4E7-0B2E-8EDA-2624-BE8A985C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214" y="955062"/>
            <a:ext cx="2834640" cy="5078227"/>
          </a:xfrm>
        </p:spPr>
      </p:pic>
    </p:spTree>
    <p:extLst>
      <p:ext uri="{BB962C8B-B14F-4D97-AF65-F5344CB8AC3E}">
        <p14:creationId xmlns:p14="http://schemas.microsoft.com/office/powerpoint/2010/main" val="23399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655D-7102-0E75-F98C-9AD17FCA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24E6E-F1E0-0777-C745-0E5E17CB8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204" y="2461110"/>
            <a:ext cx="7717975" cy="21186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9D93F-574A-428D-7082-F8713431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二元运算指令</a:t>
            </a:r>
          </a:p>
        </p:txBody>
      </p:sp>
    </p:spTree>
    <p:extLst>
      <p:ext uri="{BB962C8B-B14F-4D97-AF65-F5344CB8AC3E}">
        <p14:creationId xmlns:p14="http://schemas.microsoft.com/office/powerpoint/2010/main" val="42890459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1485</TotalTime>
  <Words>288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编译原理 lab5 答辩</vt:lpstr>
      <vt:lpstr>目录</vt:lpstr>
      <vt:lpstr>总体架构</vt:lpstr>
      <vt:lpstr>总体架构</vt:lpstr>
      <vt:lpstr>活跃变量分析</vt:lpstr>
      <vt:lpstr>活跃变量分析</vt:lpstr>
      <vt:lpstr>寄存器分配</vt:lpstr>
      <vt:lpstr>内存分配</vt:lpstr>
      <vt:lpstr>代码生成</vt:lpstr>
      <vt:lpstr>代码生成</vt:lpstr>
      <vt:lpstr>代码生成</vt:lpstr>
      <vt:lpstr>一些麻烦的点</vt:lpstr>
      <vt:lpstr>一些麻烦的点</vt:lpstr>
      <vt:lpstr>一些麻烦的点</vt:lpstr>
      <vt:lpstr>一些麻烦的点</vt:lpstr>
      <vt:lpstr>结果展示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lab5 答辩</dc:title>
  <dc:creator>b tr</dc:creator>
  <cp:lastModifiedBy>b tr</cp:lastModifiedBy>
  <cp:revision>4</cp:revision>
  <dcterms:created xsi:type="dcterms:W3CDTF">2023-03-15T01:17:48Z</dcterms:created>
  <dcterms:modified xsi:type="dcterms:W3CDTF">2023-03-16T02:02:51Z</dcterms:modified>
</cp:coreProperties>
</file>