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0058400" cy="7543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34599"/>
            <a:ext cx="8549640" cy="2626360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962242"/>
            <a:ext cx="7543800" cy="1821338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479-2615-49A8-BFE9-6CB2E609FC2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8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479-2615-49A8-BFE9-6CB2E609FC2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6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01637"/>
            <a:ext cx="2168843" cy="6393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01637"/>
            <a:ext cx="6380798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479-2615-49A8-BFE9-6CB2E609FC2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2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479-2615-49A8-BFE9-6CB2E609FC2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8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880713"/>
            <a:ext cx="8675370" cy="3138011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048411"/>
            <a:ext cx="8675370" cy="1650206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479-2615-49A8-BFE9-6CB2E609FC2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3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08187"/>
            <a:ext cx="4274820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08187"/>
            <a:ext cx="4274820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479-2615-49A8-BFE9-6CB2E609FC2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4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01639"/>
            <a:ext cx="8675370" cy="14581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849279"/>
            <a:ext cx="4255174" cy="90630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755582"/>
            <a:ext cx="4255174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849279"/>
            <a:ext cx="4276130" cy="90630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755582"/>
            <a:ext cx="4276130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479-2615-49A8-BFE9-6CB2E609FC2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7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479-2615-49A8-BFE9-6CB2E609FC2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5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479-2615-49A8-BFE9-6CB2E609FC2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02920"/>
            <a:ext cx="3244096" cy="17602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086169"/>
            <a:ext cx="5092065" cy="536098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263140"/>
            <a:ext cx="3244096" cy="4192747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479-2615-49A8-BFE9-6CB2E609FC2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7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02920"/>
            <a:ext cx="3244096" cy="17602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086169"/>
            <a:ext cx="5092065" cy="5360988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263140"/>
            <a:ext cx="3244096" cy="4192747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479-2615-49A8-BFE9-6CB2E609FC2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1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01639"/>
            <a:ext cx="8675370" cy="145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08187"/>
            <a:ext cx="8675370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991986"/>
            <a:ext cx="226314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01479-2615-49A8-BFE9-6CB2E609FC2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991986"/>
            <a:ext cx="339471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991986"/>
            <a:ext cx="226314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0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ertificateImage">
            <a:extLst>
              <a:ext uri="{FF2B5EF4-FFF2-40B4-BE49-F238E27FC236}">
                <a16:creationId xmlns:a16="http://schemas.microsoft.com/office/drawing/2014/main" id="{42396BC2-6BA2-4A75-AE04-52B09AFD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48"/>
            <a:ext cx="10058400" cy="7551537"/>
          </a:xfrm>
          <a:prstGeom prst="rect">
            <a:avLst/>
          </a:prstGeom>
        </p:spPr>
      </p:pic>
      <p:pic>
        <p:nvPicPr>
          <p:cNvPr id="6" name="CoverImage1">
            <a:extLst>
              <a:ext uri="{FF2B5EF4-FFF2-40B4-BE49-F238E27FC236}">
                <a16:creationId xmlns:a16="http://schemas.microsoft.com/office/drawing/2014/main" id="{3E57E6AF-B749-4095-BC58-4712C3B01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1" t="39505" b="54380"/>
          <a:stretch/>
        </p:blipFill>
        <p:spPr>
          <a:xfrm>
            <a:off x="3350491" y="3771220"/>
            <a:ext cx="3357418" cy="461818"/>
          </a:xfrm>
          <a:prstGeom prst="rect">
            <a:avLst/>
          </a:prstGeom>
        </p:spPr>
      </p:pic>
      <p:pic>
        <p:nvPicPr>
          <p:cNvPr id="7" name="CoverImage2">
            <a:extLst>
              <a:ext uri="{FF2B5EF4-FFF2-40B4-BE49-F238E27FC236}">
                <a16:creationId xmlns:a16="http://schemas.microsoft.com/office/drawing/2014/main" id="{6BB67042-C190-4042-9AE4-EA9D6CF9A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1" t="39505" b="54380"/>
          <a:stretch/>
        </p:blipFill>
        <p:spPr>
          <a:xfrm>
            <a:off x="3463635" y="5197286"/>
            <a:ext cx="3244273" cy="461818"/>
          </a:xfrm>
          <a:prstGeom prst="rect">
            <a:avLst/>
          </a:prstGeom>
        </p:spPr>
      </p:pic>
      <p:sp>
        <p:nvSpPr>
          <p:cNvPr id="8" name="DateBox">
            <a:extLst>
              <a:ext uri="{FF2B5EF4-FFF2-40B4-BE49-F238E27FC236}">
                <a16:creationId xmlns:a16="http://schemas.microsoft.com/office/drawing/2014/main" id="{F3FF5F73-B8F6-4E4A-BA81-CB88FF644DF9}"/>
              </a:ext>
            </a:extLst>
          </p:cNvPr>
          <p:cNvSpPr txBox="1"/>
          <p:nvPr/>
        </p:nvSpPr>
        <p:spPr>
          <a:xfrm>
            <a:off x="457199" y="519728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ld English Text MT" panose="03040902040508030806" pitchFamily="66" charset="0"/>
              </a:rPr>
              <a:t>Given this  day of   </a:t>
            </a:r>
          </a:p>
        </p:txBody>
      </p:sp>
      <p:sp>
        <p:nvSpPr>
          <p:cNvPr id="9" name="NameBox">
            <a:extLst>
              <a:ext uri="{FF2B5EF4-FFF2-40B4-BE49-F238E27FC236}">
                <a16:creationId xmlns:a16="http://schemas.microsoft.com/office/drawing/2014/main" id="{CA2B9BFF-BDCB-4274-86B0-87FC1EDFA2A2}"/>
              </a:ext>
            </a:extLst>
          </p:cNvPr>
          <p:cNvSpPr txBox="1"/>
          <p:nvPr/>
        </p:nvSpPr>
        <p:spPr>
          <a:xfrm>
            <a:off x="457199" y="3909949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PFC SMITH, JOHN</a:t>
            </a:r>
          </a:p>
        </p:txBody>
      </p:sp>
    </p:spTree>
    <p:extLst>
      <p:ext uri="{BB962C8B-B14F-4D97-AF65-F5344CB8AC3E}">
        <p14:creationId xmlns:p14="http://schemas.microsoft.com/office/powerpoint/2010/main" val="266596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8</Words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Old English Text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2020-06-12T08:03:14Z</dcterms:created>
  <dcterms:modified xsi:type="dcterms:W3CDTF">2020-06-12T08:22:55Z</dcterms:modified>
</cp:coreProperties>
</file>