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5" r:id="rId6"/>
    <p:sldId id="259" r:id="rId7"/>
    <p:sldId id="260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C1C83-E5CE-4C4B-AB72-7D8F58D6DA66}" v="67" dt="2024-06-12T16:04:2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DB644-1E5E-C25A-ED6C-CE745B636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AEBEED-8B18-7A60-07E1-D706D12D1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AEF7C-C8BF-C806-BBA0-2D44FFF4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55BD0-746B-E25E-F352-52FF28B8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0C410-7102-85E2-FE5A-81500CD9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7A1C5-D06E-4E70-C2AF-5AB9B339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C5D53-B12D-F318-E24D-4638E3348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1926C-4113-6DED-DB87-AAC119C1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EFC43-DB6E-F350-8762-6554150F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37280-A20A-44C4-60F7-DCBF9D02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2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37F51-CFB5-B528-AE61-8AEA7D59D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48B35F-9B64-340B-92B1-65544C572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3316A-66C6-5EE9-26B7-BED9D0E1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D445B-7772-617A-C8CE-7589AB5C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41456-91A7-8F1B-7342-24BB88A8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DE96C-519B-3CE7-96EA-6522C597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4D529-F93A-0882-AEE4-577BDD80D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9F7C9-5A72-5772-198B-37F3EBDB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84C64-3587-90E4-B797-95749988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602B9-7382-204B-B689-C00FE4C4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53A54-AAAE-673D-495D-E696E80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C3591-C05A-0B16-8C61-60FEB59CA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D55BF-47A4-F65E-67D4-4024C6A9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845F2-4ED9-7355-1CC6-72D85BD6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254FD-7324-505A-2914-F361B351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B70B9-050C-9ABA-0E21-A2F6D980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A508F-3353-57BE-5392-A4995764B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C082B-2A76-A861-7BBD-C9E9A3F3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588F7-39E2-DA49-03EE-70E144E0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A046A-2A1A-92A8-AECF-CD2E78FF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CE387-3A0E-E806-AE92-5E35369A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2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1408C-214F-A49A-650D-58535A49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E8DE4-DA7F-D4DE-604F-0E7E0F8F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9C51F-A2FF-9FA9-3FD8-D7282EBC1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A5A615-F3D6-5735-62EA-076C42783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C1ED7-42C7-34E5-286F-F0F9DF3DE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61FC4-784A-C2C1-96E4-4C8FF87C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B46799-0C81-9518-3E55-20904DFA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1B0D49-4454-85F6-5F02-9EA4CD28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7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8945B-8C6A-A05B-3AD2-DD910F53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2AAC45-569E-AA61-2F0B-BBED84C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52F212-F618-7D04-C491-963079C3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974EDC-5189-7DD0-DA78-9BE045D7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4F675-068B-AF81-0AE9-810757C5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23ACA-88C0-82C6-81A7-FC91615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42ED9-0050-1CD6-5968-47E88AB4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2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889B1-36D3-C148-8E67-03A7D90D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407BB-6F2F-D386-3F5B-0A6E2B786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FC5B3-75B8-959B-9365-40083BE9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3E604-5F39-A5F0-1C94-6073903C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0B126-A6F1-6717-32D6-DD03DDC2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13694-8A45-A59C-3AB1-4FA05DED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8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B96C9-7C9C-4050-EDBB-08459B38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DCC4C9-CFA2-CB4F-BA5F-013CC3942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A0E3FC-3BD2-9E00-EF73-E5F6398EA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8E53A-4CA6-E776-85E5-D1EFC546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65367-2503-F807-EECC-DD0B086A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2596C-BE86-43C8-3147-409BA5CF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2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F601AE-1559-34BC-23F9-A68F3EC5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62528-FE94-AD32-F135-A33D459E1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2D3B8-E2A1-ACDB-E848-5A8A5CCF2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4440-1929-496B-8920-CC16917C525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E9677-BF1D-C3B3-803C-D3AD8D6A9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74E11-E966-7C04-BB83-3B68E58B9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F81C-92D0-4386-B0F1-5358C19F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9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364A7-713E-1AC0-75C7-DE1EB8A26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8724"/>
            <a:ext cx="9144000" cy="1255593"/>
          </a:xfrm>
        </p:spPr>
        <p:txBody>
          <a:bodyPr/>
          <a:lstStyle/>
          <a:p>
            <a:r>
              <a:rPr lang="zh-CN" altLang="en-US" dirty="0"/>
              <a:t>在线考试系统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97064-AF0E-D2D6-B2E1-95AAA49D8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66152"/>
          </a:xfrm>
        </p:spPr>
        <p:txBody>
          <a:bodyPr/>
          <a:lstStyle/>
          <a:p>
            <a:r>
              <a:rPr lang="zh-CN" altLang="en-US" dirty="0"/>
              <a:t>第三组：琚宇航，马文龙，高邱原</a:t>
            </a:r>
          </a:p>
        </p:txBody>
      </p:sp>
    </p:spTree>
    <p:extLst>
      <p:ext uri="{BB962C8B-B14F-4D97-AF65-F5344CB8AC3E}">
        <p14:creationId xmlns:p14="http://schemas.microsoft.com/office/powerpoint/2010/main" val="118312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35F38E-B41C-3F5A-DA9A-096D2F90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2852737"/>
          </a:xfrm>
        </p:spPr>
        <p:txBody>
          <a:bodyPr/>
          <a:lstStyle/>
          <a:p>
            <a:pPr algn="dist"/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420054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4647E-D3C3-E7B8-A69F-6A3874D6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B3A58-F3AD-917E-1625-2A5FB05A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4351338"/>
          </a:xfrm>
        </p:spPr>
        <p:txBody>
          <a:bodyPr/>
          <a:lstStyle/>
          <a:p>
            <a:r>
              <a:rPr lang="zh-CN" altLang="en-US" dirty="0"/>
              <a:t>需求分析，确认</a:t>
            </a:r>
            <a:r>
              <a:rPr lang="en-US" altLang="zh-CN" dirty="0" err="1"/>
              <a:t>api</a:t>
            </a:r>
            <a:r>
              <a:rPr lang="zh-CN" altLang="en-US" dirty="0"/>
              <a:t>文档，使用</a:t>
            </a:r>
            <a:r>
              <a:rPr lang="en-US" altLang="zh-CN" dirty="0" err="1"/>
              <a:t>apifox</a:t>
            </a:r>
            <a:r>
              <a:rPr lang="zh-CN" altLang="en-US" dirty="0"/>
              <a:t>制作相关文档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根据文档完成数据库</a:t>
            </a:r>
            <a:r>
              <a:rPr lang="en-US" altLang="zh-CN" dirty="0"/>
              <a:t>(</a:t>
            </a:r>
            <a:r>
              <a:rPr lang="en-US" altLang="zh-CN" dirty="0" err="1"/>
              <a:t>mysql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上面上传代码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807F1F-37FE-5DCB-B1EA-5810D55E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51" y="1825625"/>
            <a:ext cx="4602480" cy="36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0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59CE2-EA07-E5B8-6D9E-2F9CAE3D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52364-3B8B-1949-48DC-84439617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2003" cy="4351338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 err="1"/>
              <a:t>vue</a:t>
            </a:r>
            <a:r>
              <a:rPr lang="zh-CN" altLang="en-US" dirty="0"/>
              <a:t>框架和</a:t>
            </a:r>
            <a:r>
              <a:rPr lang="en-US" altLang="zh-CN" dirty="0"/>
              <a:t>node.js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素材库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vue</a:t>
            </a:r>
            <a:r>
              <a:rPr lang="en-US" altLang="zh-CN" dirty="0"/>
              <a:t>-element-template</a:t>
            </a:r>
            <a:r>
              <a:rPr lang="zh-CN" altLang="en-US" dirty="0"/>
              <a:t>开源项目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1CE941-2947-374D-4CDE-29160CEE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31" y="1825625"/>
            <a:ext cx="5035266" cy="34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A028D-C10D-C718-0077-9C4F7687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44D61-C1C9-68E4-1E4D-8DFE3859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3112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spring-boot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（</a:t>
            </a:r>
            <a:r>
              <a:rPr lang="en-US" altLang="zh-CN" dirty="0"/>
              <a:t>jdk1.8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3AA669D-55A1-FE61-7136-212D140CD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06" y="2920406"/>
            <a:ext cx="4059374" cy="3285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E9F0A5-2BD5-43BE-DFA5-AE034D382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16" y="1333695"/>
            <a:ext cx="4059373" cy="372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5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F9116-2A5F-C9FD-1D40-C6B1C824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73DF9-7E7E-6D26-3E2B-1EDB5775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：存储主要信息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Redis</a:t>
            </a:r>
            <a:r>
              <a:rPr lang="zh-CN" altLang="en-US" dirty="0"/>
              <a:t>：存储</a:t>
            </a:r>
            <a:r>
              <a:rPr lang="en-US" altLang="zh-CN" dirty="0"/>
              <a:t>token</a:t>
            </a:r>
            <a:r>
              <a:rPr lang="zh-CN" altLang="en-US" dirty="0"/>
              <a:t>和对应用户对象，用于快速获得发送请求的用户对象</a:t>
            </a:r>
            <a:r>
              <a:rPr lang="en-US" altLang="zh-CN" dirty="0"/>
              <a:t>(</a:t>
            </a:r>
            <a:r>
              <a:rPr lang="zh-CN" altLang="en-US" dirty="0"/>
              <a:t>除了登录和注册，用户发送的每个请求的头部都会加入对应的</a:t>
            </a:r>
            <a:r>
              <a:rPr lang="en-US" altLang="zh-CN"/>
              <a:t>token)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18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52DB5-7061-4FB5-9DCC-C5E6FEA9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8DC8C-286A-0A04-2469-6F9DE313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进入考试</a:t>
            </a:r>
            <a:endParaRPr lang="en-US" altLang="zh-CN" dirty="0"/>
          </a:p>
          <a:p>
            <a:pPr lvl="1"/>
            <a:r>
              <a:rPr lang="zh-CN" altLang="en-US" dirty="0"/>
              <a:t>需要教师开启对应考试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下载试卷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上传答案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44254F-FC1B-12FC-96A9-28B3F2C7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14" y="1557837"/>
            <a:ext cx="7373983" cy="38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1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562A8-6309-A478-6ED0-B6DF7A12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958E5-7780-D1DF-52A5-E92D1D3A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创建考试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试卷文件上传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答案下载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对学生的操作</a:t>
            </a:r>
            <a:endParaRPr lang="en-US" altLang="zh-CN" dirty="0"/>
          </a:p>
          <a:p>
            <a:pPr lvl="1"/>
            <a:r>
              <a:rPr lang="zh-CN" altLang="en-US" dirty="0"/>
              <a:t>添加学生</a:t>
            </a:r>
            <a:r>
              <a:rPr lang="en-US" altLang="zh-CN" dirty="0"/>
              <a:t>(</a:t>
            </a:r>
            <a:r>
              <a:rPr lang="zh-CN" altLang="en-US" dirty="0"/>
              <a:t>界面添加，</a:t>
            </a:r>
            <a:r>
              <a:rPr lang="en-US" altLang="zh-CN" dirty="0"/>
              <a:t>excel</a:t>
            </a:r>
            <a:r>
              <a:rPr lang="zh-CN" altLang="en-US" dirty="0"/>
              <a:t>添加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删除学生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B167EC-3BC9-689D-3E99-C6A15DF2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877" y="1072390"/>
            <a:ext cx="5498134" cy="47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1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6F46-57C0-D960-82D2-17FD50A3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C2FD4-8685-4DCA-A785-1F340912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6"/>
            <a:ext cx="10515600" cy="1616438"/>
          </a:xfrm>
        </p:spPr>
        <p:txBody>
          <a:bodyPr/>
          <a:lstStyle/>
          <a:p>
            <a:r>
              <a:rPr lang="zh-CN" altLang="en-US" dirty="0"/>
              <a:t>重设密码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设置考试状态</a:t>
            </a:r>
            <a:r>
              <a:rPr lang="en-US" altLang="zh-CN" dirty="0"/>
              <a:t>(</a:t>
            </a:r>
            <a:r>
              <a:rPr lang="zh-CN" altLang="en-US" dirty="0"/>
              <a:t>设置准备时间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9E1EC-F0AE-764A-911C-937746E8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97" y="1163276"/>
            <a:ext cx="47707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B2492-19D2-ECFD-0F73-A1FAB64D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BF3D7-6D49-592E-F2C8-2E6B852A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任务分工要明确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项目初始的设计应该清晰准确</a:t>
            </a:r>
          </a:p>
        </p:txBody>
      </p:sp>
    </p:spTree>
    <p:extLst>
      <p:ext uri="{BB962C8B-B14F-4D97-AF65-F5344CB8AC3E}">
        <p14:creationId xmlns:p14="http://schemas.microsoft.com/office/powerpoint/2010/main" val="35177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169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在线考试系统</vt:lpstr>
      <vt:lpstr>流程设计</vt:lpstr>
      <vt:lpstr>前端</vt:lpstr>
      <vt:lpstr>后端</vt:lpstr>
      <vt:lpstr>数据库</vt:lpstr>
      <vt:lpstr>学生</vt:lpstr>
      <vt:lpstr>教师</vt:lpstr>
      <vt:lpstr>管理员</vt:lpstr>
      <vt:lpstr>问题总结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宇航 琚</dc:creator>
  <cp:lastModifiedBy>宇航 琚</cp:lastModifiedBy>
  <cp:revision>2</cp:revision>
  <dcterms:created xsi:type="dcterms:W3CDTF">2024-06-11T07:26:30Z</dcterms:created>
  <dcterms:modified xsi:type="dcterms:W3CDTF">2024-06-12T16:06:05Z</dcterms:modified>
</cp:coreProperties>
</file>