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9" r:id="rId5"/>
    <p:sldId id="261" r:id="rId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7197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3771FB-8BCD-44EB-9766-6D18BA0CB1A9}" v="71" dt="2023-07-24T21:15:50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241" autoAdjust="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>
        <p:guide pos="3840"/>
        <p:guide pos="719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DE SOUZA Andre" userId="6ad8b6b7-5eab-42c8-9408-90728f0f79b3" providerId="ADAL" clId="{723771FB-8BCD-44EB-9766-6D18BA0CB1A9}"/>
    <pc:docChg chg="modSld">
      <pc:chgData name="LUIS DE SOUZA Andre" userId="6ad8b6b7-5eab-42c8-9408-90728f0f79b3" providerId="ADAL" clId="{723771FB-8BCD-44EB-9766-6D18BA0CB1A9}" dt="2023-07-24T21:15:50.891" v="73" actId="20577"/>
      <pc:docMkLst>
        <pc:docMk/>
      </pc:docMkLst>
      <pc:sldChg chg="modSp mod">
        <pc:chgData name="LUIS DE SOUZA Andre" userId="6ad8b6b7-5eab-42c8-9408-90728f0f79b3" providerId="ADAL" clId="{723771FB-8BCD-44EB-9766-6D18BA0CB1A9}" dt="2023-07-24T21:15:50.891" v="73" actId="20577"/>
        <pc:sldMkLst>
          <pc:docMk/>
          <pc:sldMk cId="851164265" sldId="261"/>
        </pc:sldMkLst>
        <pc:graphicFrameChg chg="mod modGraphic">
          <ac:chgData name="LUIS DE SOUZA Andre" userId="6ad8b6b7-5eab-42c8-9408-90728f0f79b3" providerId="ADAL" clId="{723771FB-8BCD-44EB-9766-6D18BA0CB1A9}" dt="2023-07-24T21:15:50.891" v="73" actId="20577"/>
          <ac:graphicFrameMkLst>
            <pc:docMk/>
            <pc:sldMk cId="851164265" sldId="261"/>
            <ac:graphicFrameMk id="4" creationId="{3F3F2756-2E70-4E81-9B93-4AC1BABBED19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es-ES" b="1" noProof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FASE 01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es-ES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es-ES" noProof="0" dirty="0"/>
        </a:p>
      </dgm:t>
    </dgm:pt>
    <dgm:pt modelId="{349299C9-846E-4827-813A-349CCCE20782}">
      <dgm:prSet phldrT="[Text]" custT="1"/>
      <dgm:spPr/>
      <dgm:t>
        <a:bodyPr lIns="108000" tIns="648000" rIns="288000" rtlCol="0" anchor="t" anchorCtr="0"/>
        <a:lstStyle/>
        <a:p>
          <a:pPr rtl="0">
            <a:lnSpc>
              <a:spcPts val="1500"/>
            </a:lnSpc>
            <a:spcAft>
              <a:spcPts val="0"/>
            </a:spcAft>
          </a:pPr>
          <a:r>
            <a:rPr lang="es-ES" sz="1200" noProof="0" dirty="0" err="1">
              <a:solidFill>
                <a:schemeClr val="tx2"/>
              </a:solidFill>
            </a:rPr>
            <a:t>Lorem</a:t>
          </a:r>
          <a:r>
            <a:rPr lang="es-ES" sz="1200" noProof="0" dirty="0">
              <a:solidFill>
                <a:schemeClr val="tx2"/>
              </a:solidFill>
            </a:rPr>
            <a:t> </a:t>
          </a:r>
          <a:r>
            <a:rPr lang="es-ES" sz="1200" noProof="0" dirty="0" err="1">
              <a:solidFill>
                <a:schemeClr val="tx2"/>
              </a:solidFill>
            </a:rPr>
            <a:t>ipsum</a:t>
          </a:r>
          <a:r>
            <a:rPr lang="es-ES" sz="1200" noProof="0" dirty="0">
              <a:solidFill>
                <a:schemeClr val="tx2"/>
              </a:solidFill>
            </a:rPr>
            <a:t> dolor </a:t>
          </a:r>
          <a:r>
            <a:rPr lang="es-ES" sz="1200" noProof="0" dirty="0" err="1">
              <a:solidFill>
                <a:schemeClr val="tx2"/>
              </a:solidFill>
            </a:rPr>
            <a:t>sit</a:t>
          </a:r>
          <a:r>
            <a:rPr lang="es-ES" sz="1200" noProof="0" dirty="0">
              <a:solidFill>
                <a:schemeClr val="tx2"/>
              </a:solidFill>
            </a:rPr>
            <a:t> </a:t>
          </a:r>
          <a:r>
            <a:rPr lang="es-ES" sz="1200" noProof="0" dirty="0" err="1">
              <a:solidFill>
                <a:schemeClr val="tx2"/>
              </a:solidFill>
            </a:rPr>
            <a:t>amet</a:t>
          </a:r>
          <a:r>
            <a:rPr lang="es-ES" sz="1200" noProof="0" dirty="0">
              <a:solidFill>
                <a:schemeClr val="tx2"/>
              </a:solidFill>
            </a:rPr>
            <a:t>, </a:t>
          </a:r>
          <a:r>
            <a:rPr lang="es-ES" sz="1200" noProof="0" dirty="0" err="1">
              <a:solidFill>
                <a:schemeClr val="tx2"/>
              </a:solidFill>
            </a:rPr>
            <a:t>consectetuer</a:t>
          </a:r>
          <a:r>
            <a:rPr lang="es-ES" sz="1200" noProof="0" dirty="0">
              <a:solidFill>
                <a:schemeClr val="tx2"/>
              </a:solidFill>
            </a:rPr>
            <a:t> </a:t>
          </a:r>
          <a:r>
            <a:rPr lang="es-ES" sz="1200" noProof="0" dirty="0" err="1">
              <a:solidFill>
                <a:schemeClr val="tx2"/>
              </a:solidFill>
            </a:rPr>
            <a:t>adipiscing</a:t>
          </a:r>
          <a:r>
            <a:rPr lang="es-ES" sz="1200" noProof="0" dirty="0">
              <a:solidFill>
                <a:schemeClr val="tx2"/>
              </a:solidFill>
            </a:rPr>
            <a:t> </a:t>
          </a:r>
          <a:r>
            <a:rPr lang="es-ES" sz="1200" noProof="0" dirty="0" err="1">
              <a:solidFill>
                <a:schemeClr val="tx2"/>
              </a:solidFill>
            </a:rPr>
            <a:t>elit</a:t>
          </a:r>
          <a:r>
            <a:rPr lang="es-ES" sz="1200" noProof="0" dirty="0">
              <a:solidFill>
                <a:schemeClr val="tx2"/>
              </a:solidFill>
            </a:rPr>
            <a:t>, sed </a:t>
          </a:r>
          <a:r>
            <a:rPr lang="es-ES" sz="1200" noProof="0" dirty="0" err="1">
              <a:solidFill>
                <a:schemeClr val="tx2"/>
              </a:solidFill>
            </a:rPr>
            <a:t>diam</a:t>
          </a:r>
          <a:r>
            <a:rPr lang="es-ES" sz="1200" noProof="0" dirty="0">
              <a:solidFill>
                <a:schemeClr val="tx2"/>
              </a:solidFill>
            </a:rPr>
            <a:t> </a:t>
          </a:r>
          <a:r>
            <a:rPr lang="es-ES" sz="1200" noProof="0" dirty="0" err="1">
              <a:solidFill>
                <a:schemeClr val="tx2"/>
              </a:solidFill>
            </a:rPr>
            <a:t>nonummy</a:t>
          </a:r>
          <a:r>
            <a:rPr lang="es-ES" sz="1200" noProof="0" dirty="0">
              <a:solidFill>
                <a:schemeClr val="tx2"/>
              </a:solidFill>
            </a:rPr>
            <a:t> </a:t>
          </a:r>
          <a:r>
            <a:rPr lang="es-ES" sz="1200" noProof="0" dirty="0" err="1">
              <a:solidFill>
                <a:schemeClr val="tx2"/>
              </a:solidFill>
            </a:rPr>
            <a:t>nibh</a:t>
          </a:r>
          <a:r>
            <a:rPr lang="es-ES" sz="1200" noProof="0" dirty="0">
              <a:solidFill>
                <a:schemeClr val="tx2"/>
              </a:solidFill>
            </a:rPr>
            <a:t> </a:t>
          </a:r>
          <a:r>
            <a:rPr lang="es-ES" sz="1200" noProof="0" dirty="0" err="1">
              <a:solidFill>
                <a:schemeClr val="tx2"/>
              </a:solidFill>
            </a:rPr>
            <a:t>euismod</a:t>
          </a:r>
          <a:r>
            <a:rPr lang="es-ES" sz="1200" noProof="0" dirty="0">
              <a:solidFill>
                <a:schemeClr val="tx2"/>
              </a:solidFill>
            </a:rPr>
            <a:t> </a:t>
          </a:r>
          <a:r>
            <a:rPr lang="es-ES" sz="1200" noProof="0" dirty="0" err="1">
              <a:solidFill>
                <a:schemeClr val="tx2"/>
              </a:solidFill>
            </a:rPr>
            <a:t>tincidunt</a:t>
          </a:r>
          <a:r>
            <a:rPr lang="es-ES" sz="1200" noProof="0" dirty="0">
              <a:solidFill>
                <a:schemeClr val="tx2"/>
              </a:solidFill>
            </a:rPr>
            <a:t> ut </a:t>
          </a:r>
          <a:r>
            <a:rPr lang="es-ES" sz="1200" noProof="0" dirty="0" err="1">
              <a:solidFill>
                <a:schemeClr val="tx2"/>
              </a:solidFill>
            </a:rPr>
            <a:t>laoreet</a:t>
          </a:r>
          <a:r>
            <a:rPr lang="es-ES" sz="1200" noProof="0" dirty="0">
              <a:solidFill>
                <a:schemeClr val="tx2"/>
              </a:solidFill>
            </a:rPr>
            <a:t> </a:t>
          </a:r>
          <a:r>
            <a:rPr lang="es-ES" sz="1200" noProof="0" dirty="0" err="1">
              <a:solidFill>
                <a:schemeClr val="tx2"/>
              </a:solidFill>
            </a:rPr>
            <a:t>dolore</a:t>
          </a:r>
          <a:r>
            <a:rPr lang="es-ES" sz="1200" noProof="0" dirty="0">
              <a:solidFill>
                <a:schemeClr val="tx2"/>
              </a:solidFill>
            </a:rPr>
            <a:t> magna </a:t>
          </a:r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es-ES" noProof="0" dirty="0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es-ES" noProof="0" dirty="0"/>
        </a:p>
      </dgm:t>
    </dgm:pt>
    <dgm:pt modelId="{5D70EFF5-8B31-4A1F-AE44-51E4CF0013EB}">
      <dgm:prSet phldrT="[Text]" custT="1"/>
      <dgm:spPr/>
      <dgm:t>
        <a:bodyPr lIns="108000" tIns="648000" rIns="288000" rtlCol="0" anchor="t" anchorCtr="0"/>
        <a:lstStyle/>
        <a:p>
          <a:pPr rtl="0">
            <a:lnSpc>
              <a:spcPts val="1500"/>
            </a:lnSpc>
          </a:pPr>
          <a:r>
            <a:rPr lang="es-ES" sz="1200" noProof="0" dirty="0" err="1">
              <a:solidFill>
                <a:schemeClr val="tx2"/>
              </a:solidFill>
            </a:rPr>
            <a:t>Lorem</a:t>
          </a:r>
          <a:r>
            <a:rPr lang="es-ES" sz="1200" noProof="0" dirty="0">
              <a:solidFill>
                <a:schemeClr val="tx2"/>
              </a:solidFill>
            </a:rPr>
            <a:t> </a:t>
          </a:r>
          <a:r>
            <a:rPr lang="es-ES" sz="1200" noProof="0" dirty="0" err="1">
              <a:solidFill>
                <a:schemeClr val="tx2"/>
              </a:solidFill>
            </a:rPr>
            <a:t>ipsum</a:t>
          </a:r>
          <a:r>
            <a:rPr lang="es-ES" sz="1200" noProof="0" dirty="0">
              <a:solidFill>
                <a:schemeClr val="tx2"/>
              </a:solidFill>
            </a:rPr>
            <a:t> dolor </a:t>
          </a:r>
          <a:r>
            <a:rPr lang="es-ES" sz="1200" noProof="0" dirty="0" err="1">
              <a:solidFill>
                <a:schemeClr val="tx2"/>
              </a:solidFill>
            </a:rPr>
            <a:t>sit</a:t>
          </a:r>
          <a:r>
            <a:rPr lang="es-ES" sz="1200" noProof="0" dirty="0">
              <a:solidFill>
                <a:schemeClr val="tx2"/>
              </a:solidFill>
            </a:rPr>
            <a:t> </a:t>
          </a:r>
          <a:r>
            <a:rPr lang="es-ES" sz="1200" noProof="0" dirty="0" err="1">
              <a:solidFill>
                <a:schemeClr val="tx2"/>
              </a:solidFill>
            </a:rPr>
            <a:t>amet</a:t>
          </a:r>
          <a:r>
            <a:rPr lang="es-ES" sz="1200" noProof="0" dirty="0">
              <a:solidFill>
                <a:schemeClr val="tx2"/>
              </a:solidFill>
            </a:rPr>
            <a:t>, </a:t>
          </a:r>
          <a:r>
            <a:rPr lang="es-ES" sz="1200" noProof="0" dirty="0" err="1">
              <a:solidFill>
                <a:schemeClr val="tx2"/>
              </a:solidFill>
            </a:rPr>
            <a:t>consectetuer</a:t>
          </a:r>
          <a:r>
            <a:rPr lang="es-ES" sz="1200" noProof="0" dirty="0">
              <a:solidFill>
                <a:schemeClr val="tx2"/>
              </a:solidFill>
            </a:rPr>
            <a:t> </a:t>
          </a:r>
          <a:r>
            <a:rPr lang="es-ES" sz="1200" noProof="0" dirty="0" err="1">
              <a:solidFill>
                <a:schemeClr val="tx2"/>
              </a:solidFill>
            </a:rPr>
            <a:t>adipiscing</a:t>
          </a:r>
          <a:r>
            <a:rPr lang="es-ES" sz="1200" noProof="0" dirty="0">
              <a:solidFill>
                <a:schemeClr val="tx2"/>
              </a:solidFill>
            </a:rPr>
            <a:t> </a:t>
          </a:r>
          <a:r>
            <a:rPr lang="es-ES" sz="1200" noProof="0" dirty="0" err="1">
              <a:solidFill>
                <a:schemeClr val="tx2"/>
              </a:solidFill>
            </a:rPr>
            <a:t>elit</a:t>
          </a:r>
          <a:r>
            <a:rPr lang="es-ES" sz="1200" noProof="0" dirty="0">
              <a:solidFill>
                <a:schemeClr val="tx2"/>
              </a:solidFill>
            </a:rPr>
            <a:t>, sed </a:t>
          </a:r>
          <a:r>
            <a:rPr lang="es-ES" sz="1200" noProof="0" dirty="0" err="1">
              <a:solidFill>
                <a:schemeClr val="tx2"/>
              </a:solidFill>
            </a:rPr>
            <a:t>diam</a:t>
          </a:r>
          <a:r>
            <a:rPr lang="es-ES" sz="1200" noProof="0" dirty="0">
              <a:solidFill>
                <a:schemeClr val="tx2"/>
              </a:solidFill>
            </a:rPr>
            <a:t> </a:t>
          </a:r>
          <a:r>
            <a:rPr lang="es-ES" sz="1200" noProof="0" dirty="0" err="1">
              <a:solidFill>
                <a:schemeClr val="tx2"/>
              </a:solidFill>
            </a:rPr>
            <a:t>nonummy</a:t>
          </a:r>
          <a:r>
            <a:rPr lang="es-ES" sz="1200" noProof="0" dirty="0">
              <a:solidFill>
                <a:schemeClr val="tx2"/>
              </a:solidFill>
            </a:rPr>
            <a:t> </a:t>
          </a:r>
          <a:r>
            <a:rPr lang="es-ES" sz="1200" noProof="0" dirty="0" err="1">
              <a:solidFill>
                <a:schemeClr val="tx2"/>
              </a:solidFill>
            </a:rPr>
            <a:t>nibh</a:t>
          </a:r>
          <a:r>
            <a:rPr lang="es-ES" sz="1200" noProof="0" dirty="0">
              <a:solidFill>
                <a:schemeClr val="tx2"/>
              </a:solidFill>
            </a:rPr>
            <a:t> </a:t>
          </a:r>
          <a:r>
            <a:rPr lang="es-ES" sz="1200" noProof="0" dirty="0" err="1">
              <a:solidFill>
                <a:schemeClr val="tx2"/>
              </a:solidFill>
            </a:rPr>
            <a:t>euismod</a:t>
          </a:r>
          <a:r>
            <a:rPr lang="es-ES" sz="1200" noProof="0" dirty="0">
              <a:solidFill>
                <a:schemeClr val="tx2"/>
              </a:solidFill>
            </a:rPr>
            <a:t> </a:t>
          </a:r>
          <a:r>
            <a:rPr lang="es-ES" sz="1200" noProof="0" dirty="0" err="1">
              <a:solidFill>
                <a:schemeClr val="tx2"/>
              </a:solidFill>
            </a:rPr>
            <a:t>tincidunt</a:t>
          </a:r>
          <a:r>
            <a:rPr lang="es-ES" sz="1200" noProof="0" dirty="0">
              <a:solidFill>
                <a:schemeClr val="tx2"/>
              </a:solidFill>
            </a:rPr>
            <a:t> ut </a:t>
          </a:r>
          <a:r>
            <a:rPr lang="es-ES" sz="1200" noProof="0" dirty="0" err="1">
              <a:solidFill>
                <a:schemeClr val="tx2"/>
              </a:solidFill>
            </a:rPr>
            <a:t>laoreet</a:t>
          </a:r>
          <a:r>
            <a:rPr lang="es-ES" sz="1200" noProof="0" dirty="0">
              <a:solidFill>
                <a:schemeClr val="tx2"/>
              </a:solidFill>
            </a:rPr>
            <a:t> </a:t>
          </a:r>
          <a:r>
            <a:rPr lang="es-ES" sz="1200" noProof="0" dirty="0" err="1">
              <a:solidFill>
                <a:schemeClr val="tx2"/>
              </a:solidFill>
            </a:rPr>
            <a:t>dolore</a:t>
          </a:r>
          <a:r>
            <a:rPr lang="es-ES" sz="1200" noProof="0" dirty="0">
              <a:solidFill>
                <a:schemeClr val="tx2"/>
              </a:solidFill>
            </a:rPr>
            <a:t> magna </a:t>
          </a:r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es-ES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es-ES" noProof="0" dirty="0"/>
        </a:p>
      </dgm:t>
    </dgm:pt>
    <dgm:pt modelId="{D71FC021-6A65-44D1-95B9-0E6C89079866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es-ES" b="1" noProof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FASE 03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es-ES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es-ES" noProof="0" dirty="0"/>
        </a:p>
      </dgm:t>
    </dgm:pt>
    <dgm:pt modelId="{4A6BB192-9983-4F48-BBC5-6E384EED7EC5}">
      <dgm:prSet phldrT="[Text]" custT="1"/>
      <dgm:spPr/>
      <dgm:t>
        <a:bodyPr lIns="108000" tIns="648000" rIns="288000" rtlCol="0" anchor="t" anchorCtr="0"/>
        <a:lstStyle/>
        <a:p>
          <a:pPr rtl="0">
            <a:lnSpc>
              <a:spcPts val="1500"/>
            </a:lnSpc>
          </a:pPr>
          <a:r>
            <a:rPr lang="es-ES" sz="1200" noProof="0" dirty="0" err="1">
              <a:solidFill>
                <a:schemeClr val="tx2"/>
              </a:solidFill>
            </a:rPr>
            <a:t>Lorem</a:t>
          </a:r>
          <a:r>
            <a:rPr lang="es-ES" sz="1200" noProof="0" dirty="0">
              <a:solidFill>
                <a:schemeClr val="tx2"/>
              </a:solidFill>
            </a:rPr>
            <a:t> </a:t>
          </a:r>
          <a:r>
            <a:rPr lang="es-ES" sz="1200" noProof="0" dirty="0" err="1">
              <a:solidFill>
                <a:schemeClr val="tx2"/>
              </a:solidFill>
            </a:rPr>
            <a:t>ipsum</a:t>
          </a:r>
          <a:r>
            <a:rPr lang="es-ES" sz="1200" noProof="0" dirty="0">
              <a:solidFill>
                <a:schemeClr val="tx2"/>
              </a:solidFill>
            </a:rPr>
            <a:t> dolor </a:t>
          </a:r>
          <a:r>
            <a:rPr lang="es-ES" sz="1200" noProof="0" dirty="0" err="1">
              <a:solidFill>
                <a:schemeClr val="tx2"/>
              </a:solidFill>
            </a:rPr>
            <a:t>sit</a:t>
          </a:r>
          <a:r>
            <a:rPr lang="es-ES" sz="1200" noProof="0" dirty="0">
              <a:solidFill>
                <a:schemeClr val="tx2"/>
              </a:solidFill>
            </a:rPr>
            <a:t> </a:t>
          </a:r>
          <a:r>
            <a:rPr lang="es-ES" sz="1200" noProof="0" dirty="0" err="1">
              <a:solidFill>
                <a:schemeClr val="tx2"/>
              </a:solidFill>
            </a:rPr>
            <a:t>amet</a:t>
          </a:r>
          <a:r>
            <a:rPr lang="es-ES" sz="1200" noProof="0" dirty="0">
              <a:solidFill>
                <a:schemeClr val="tx2"/>
              </a:solidFill>
            </a:rPr>
            <a:t>, </a:t>
          </a:r>
          <a:r>
            <a:rPr lang="es-ES" sz="1200" noProof="0" dirty="0" err="1">
              <a:solidFill>
                <a:schemeClr val="tx2"/>
              </a:solidFill>
            </a:rPr>
            <a:t>consectetuer</a:t>
          </a:r>
          <a:r>
            <a:rPr lang="es-ES" sz="1200" noProof="0" dirty="0">
              <a:solidFill>
                <a:schemeClr val="tx2"/>
              </a:solidFill>
            </a:rPr>
            <a:t> </a:t>
          </a:r>
          <a:r>
            <a:rPr lang="es-ES" sz="1200" noProof="0" dirty="0" err="1">
              <a:solidFill>
                <a:schemeClr val="tx2"/>
              </a:solidFill>
            </a:rPr>
            <a:t>adipiscing</a:t>
          </a:r>
          <a:r>
            <a:rPr lang="es-ES" sz="1200" noProof="0" dirty="0">
              <a:solidFill>
                <a:schemeClr val="tx2"/>
              </a:solidFill>
            </a:rPr>
            <a:t> </a:t>
          </a:r>
          <a:r>
            <a:rPr lang="es-ES" sz="1200" noProof="0" dirty="0" err="1">
              <a:solidFill>
                <a:schemeClr val="tx2"/>
              </a:solidFill>
            </a:rPr>
            <a:t>elit</a:t>
          </a:r>
          <a:r>
            <a:rPr lang="es-ES" sz="1200" noProof="0" dirty="0">
              <a:solidFill>
                <a:schemeClr val="tx2"/>
              </a:solidFill>
            </a:rPr>
            <a:t>, sed </a:t>
          </a:r>
          <a:r>
            <a:rPr lang="es-ES" sz="1200" noProof="0" dirty="0" err="1">
              <a:solidFill>
                <a:schemeClr val="tx2"/>
              </a:solidFill>
            </a:rPr>
            <a:t>diam</a:t>
          </a:r>
          <a:r>
            <a:rPr lang="es-ES" sz="1200" noProof="0" dirty="0">
              <a:solidFill>
                <a:schemeClr val="tx2"/>
              </a:solidFill>
            </a:rPr>
            <a:t> </a:t>
          </a:r>
          <a:r>
            <a:rPr lang="es-ES" sz="1200" noProof="0" dirty="0" err="1">
              <a:solidFill>
                <a:schemeClr val="tx2"/>
              </a:solidFill>
            </a:rPr>
            <a:t>nonummy</a:t>
          </a:r>
          <a:r>
            <a:rPr lang="es-ES" sz="1200" noProof="0" dirty="0">
              <a:solidFill>
                <a:schemeClr val="tx2"/>
              </a:solidFill>
            </a:rPr>
            <a:t> </a:t>
          </a:r>
          <a:r>
            <a:rPr lang="es-ES" sz="1200" noProof="0" dirty="0" err="1">
              <a:solidFill>
                <a:schemeClr val="tx2"/>
              </a:solidFill>
            </a:rPr>
            <a:t>nibh</a:t>
          </a:r>
          <a:r>
            <a:rPr lang="es-ES" sz="1200" noProof="0" dirty="0">
              <a:solidFill>
                <a:schemeClr val="tx2"/>
              </a:solidFill>
            </a:rPr>
            <a:t> </a:t>
          </a:r>
          <a:r>
            <a:rPr lang="es-ES" sz="1200" noProof="0" dirty="0" err="1">
              <a:solidFill>
                <a:schemeClr val="tx2"/>
              </a:solidFill>
            </a:rPr>
            <a:t>euismod</a:t>
          </a:r>
          <a:r>
            <a:rPr lang="es-ES" sz="1200" noProof="0" dirty="0">
              <a:solidFill>
                <a:schemeClr val="tx2"/>
              </a:solidFill>
            </a:rPr>
            <a:t> </a:t>
          </a:r>
          <a:r>
            <a:rPr lang="es-ES" sz="1200" noProof="0" dirty="0" err="1">
              <a:solidFill>
                <a:schemeClr val="tx2"/>
              </a:solidFill>
            </a:rPr>
            <a:t>tincidunt</a:t>
          </a:r>
          <a:r>
            <a:rPr lang="es-ES" sz="1200" noProof="0" dirty="0">
              <a:solidFill>
                <a:schemeClr val="tx2"/>
              </a:solidFill>
            </a:rPr>
            <a:t> ut </a:t>
          </a:r>
          <a:r>
            <a:rPr lang="es-ES" sz="1200" noProof="0" dirty="0" err="1">
              <a:solidFill>
                <a:schemeClr val="tx2"/>
              </a:solidFill>
            </a:rPr>
            <a:t>laoreet</a:t>
          </a:r>
          <a:r>
            <a:rPr lang="es-ES" sz="1200" noProof="0" dirty="0">
              <a:solidFill>
                <a:schemeClr val="tx2"/>
              </a:solidFill>
            </a:rPr>
            <a:t> </a:t>
          </a:r>
          <a:r>
            <a:rPr lang="es-ES" sz="1200" noProof="0" dirty="0" err="1">
              <a:solidFill>
                <a:schemeClr val="tx2"/>
              </a:solidFill>
            </a:rPr>
            <a:t>dolore</a:t>
          </a:r>
          <a:r>
            <a:rPr lang="es-ES" sz="1200" noProof="0" dirty="0">
              <a:solidFill>
                <a:schemeClr val="tx2"/>
              </a:solidFill>
            </a:rPr>
            <a:t> magna </a:t>
          </a:r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es-ES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es-ES" noProof="0" dirty="0"/>
        </a:p>
      </dgm:t>
    </dgm:pt>
    <dgm:pt modelId="{D07AD3FD-84FF-467E-9693-752776549C61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 rtlCol="0"/>
        <a:lstStyle/>
        <a:p>
          <a:pPr rtl="0"/>
          <a:r>
            <a:rPr lang="es-ES" b="1" noProof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FASE 02</a:t>
          </a:r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es-ES" noProof="0" dirty="0"/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es-ES" noProof="0" dirty="0"/>
        </a:p>
      </dgm:t>
    </dgm:pt>
    <dgm:pt modelId="{32CCB050-072A-41BF-BE1B-388CF53E5629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 rtlCol="0"/>
        <a:lstStyle/>
        <a:p>
          <a:pPr rtl="0"/>
          <a:r>
            <a:rPr lang="es-ES" b="1" noProof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FASE 04</a:t>
          </a:r>
        </a:p>
      </dgm:t>
    </dgm:pt>
    <dgm:pt modelId="{B301371B-A53D-4B79-8B8D-7B304894442B}" type="parTrans" cxnId="{042E0AE1-6450-410A-B96E-AFBADB139BEA}">
      <dgm:prSet/>
      <dgm:spPr/>
      <dgm:t>
        <a:bodyPr rtlCol="0"/>
        <a:lstStyle/>
        <a:p>
          <a:pPr rtl="0"/>
          <a:endParaRPr lang="es-ES" noProof="0" dirty="0"/>
        </a:p>
      </dgm:t>
    </dgm:pt>
    <dgm:pt modelId="{BF05D8EE-4413-4737-8721-DAF10D6CAB04}" type="sibTrans" cxnId="{042E0AE1-6450-410A-B96E-AFBADB139BEA}">
      <dgm:prSet/>
      <dgm:spPr/>
      <dgm:t>
        <a:bodyPr rtlCol="0"/>
        <a:lstStyle/>
        <a:p>
          <a:pPr rtl="0"/>
          <a:endParaRPr lang="es-ES" noProof="0" dirty="0"/>
        </a:p>
      </dgm:t>
    </dgm:pt>
    <dgm:pt modelId="{9E838AE2-4659-4603-ABC8-58DF4222C0D4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r>
            <a:rPr lang="es-ES" b="1" noProof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FASE 05</a:t>
          </a:r>
        </a:p>
      </dgm:t>
    </dgm:pt>
    <dgm:pt modelId="{5FC53805-9431-4BC8-ADB9-DABF59DE31C7}" type="parTrans" cxnId="{CF54291C-AAFD-4FA4-9A16-20CE892BA907}">
      <dgm:prSet/>
      <dgm:spPr/>
      <dgm:t>
        <a:bodyPr rtlCol="0"/>
        <a:lstStyle/>
        <a:p>
          <a:pPr rtl="0"/>
          <a:endParaRPr lang="es-ES" noProof="0" dirty="0"/>
        </a:p>
      </dgm:t>
    </dgm:pt>
    <dgm:pt modelId="{61F1BCD3-232D-4C03-B56C-182BCB6108CD}" type="sibTrans" cxnId="{CF54291C-AAFD-4FA4-9A16-20CE892BA907}">
      <dgm:prSet/>
      <dgm:spPr/>
      <dgm:t>
        <a:bodyPr rtlCol="0"/>
        <a:lstStyle/>
        <a:p>
          <a:pPr rtl="0"/>
          <a:endParaRPr lang="es-ES" noProof="0" dirty="0"/>
        </a:p>
      </dgm:t>
    </dgm:pt>
    <dgm:pt modelId="{04A40292-9119-41B2-B968-7B651F20675D}">
      <dgm:prSet custT="1"/>
      <dgm:spPr/>
      <dgm:t>
        <a:bodyPr lIns="108000" tIns="648000" rIns="288000" rtlCol="0" anchor="t" anchorCtr="0"/>
        <a:lstStyle/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Lorem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ipsum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 dolor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sit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amet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,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consectetuer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adipiscing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elit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, sed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diam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nonummy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nibh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euismod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tincidunt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 ut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laoreet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dolore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 magna </a:t>
          </a:r>
        </a:p>
      </dgm:t>
    </dgm:pt>
    <dgm:pt modelId="{70078FF1-F2A9-4A6B-88D1-8CF3595EFE73}" type="parTrans" cxnId="{1D6C5464-DE30-4BEC-9E27-B2C179C39CC4}">
      <dgm:prSet/>
      <dgm:spPr/>
      <dgm:t>
        <a:bodyPr rtlCol="0"/>
        <a:lstStyle/>
        <a:p>
          <a:pPr rtl="0"/>
          <a:endParaRPr lang="es-ES" noProof="0" dirty="0"/>
        </a:p>
      </dgm:t>
    </dgm:pt>
    <dgm:pt modelId="{B4C4972A-0898-484E-AF78-D5D7E0F991F2}" type="sibTrans" cxnId="{1D6C5464-DE30-4BEC-9E27-B2C179C39CC4}">
      <dgm:prSet/>
      <dgm:spPr/>
      <dgm:t>
        <a:bodyPr rtlCol="0"/>
        <a:lstStyle/>
        <a:p>
          <a:pPr rtl="0"/>
          <a:endParaRPr lang="es-ES" noProof="0" dirty="0"/>
        </a:p>
      </dgm:t>
    </dgm:pt>
    <dgm:pt modelId="{C8E903CE-0CFD-4D68-A857-80E14557005E}">
      <dgm:prSet custT="1"/>
      <dgm:spPr/>
      <dgm:t>
        <a:bodyPr lIns="108000" tIns="648000" rIns="288000" rtlCol="0" anchor="t" anchorCtr="0"/>
        <a:lstStyle/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Lorem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ipsum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 dolor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sit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amet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,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consectetuer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adipiscing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elit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, sed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diam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nonummy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nibh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euismod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tincidunt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 ut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laoreet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dolore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 magna </a:t>
          </a:r>
        </a:p>
      </dgm:t>
    </dgm:pt>
    <dgm:pt modelId="{D5890537-0D77-4DA1-A100-62C393623468}" type="parTrans" cxnId="{17BD67AD-4331-49EC-BC4A-29404E891597}">
      <dgm:prSet/>
      <dgm:spPr/>
      <dgm:t>
        <a:bodyPr rtlCol="0"/>
        <a:lstStyle/>
        <a:p>
          <a:pPr rtl="0"/>
          <a:endParaRPr lang="es-ES" noProof="0" dirty="0"/>
        </a:p>
      </dgm:t>
    </dgm:pt>
    <dgm:pt modelId="{862799CE-00F4-4DD6-894E-A487503F8DE6}" type="sibTrans" cxnId="{17BD67AD-4331-49EC-BC4A-29404E891597}">
      <dgm:prSet/>
      <dgm:spPr/>
      <dgm:t>
        <a:bodyPr rtlCol="0"/>
        <a:lstStyle/>
        <a:p>
          <a:pPr rtl="0"/>
          <a:endParaRPr lang="es-ES" noProof="0" dirty="0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F5592489-4EC4-4CD3-8C9F-861313656D99}" type="pres">
      <dgm:prSet presAssocID="{9B090D9D-470E-46E2-AABB-0368A52481AA}" presName="space" presStyleCnt="0"/>
      <dgm:spPr/>
    </dgm:pt>
    <dgm:pt modelId="{62262EA1-D674-4DE8-B444-FEC3F6748520}" type="pres">
      <dgm:prSet presAssocID="{32CCB050-072A-41BF-BE1B-388CF53E5629}" presName="composite" presStyleCnt="0"/>
      <dgm:spPr/>
    </dgm:pt>
    <dgm:pt modelId="{7BF6E820-C6E3-4E2C-BB23-ADF9AD641C6B}" type="pres">
      <dgm:prSet presAssocID="{32CCB050-072A-41BF-BE1B-388CF53E5629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046455-4EBB-40A8-838B-B584850A8B8E}" type="pres">
      <dgm:prSet presAssocID="{32CCB050-072A-41BF-BE1B-388CF53E562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D84544C-5924-422B-9546-A86AE4927E4C}" type="pres">
      <dgm:prSet presAssocID="{32CCB050-072A-41BF-BE1B-388CF53E5629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ED05E404-1B63-4FC9-A7B8-277860DEBCD0}" type="pres">
      <dgm:prSet presAssocID="{32CCB050-072A-41BF-BE1B-388CF53E5629}" presName="EmptyPlaceHolder" presStyleCnt="0"/>
      <dgm:spPr/>
    </dgm:pt>
    <dgm:pt modelId="{AB144E95-E2AA-430B-870C-A44D04CCB5A8}" type="pres">
      <dgm:prSet presAssocID="{BF05D8EE-4413-4737-8721-DAF10D6CAB04}" presName="space" presStyleCnt="0"/>
      <dgm:spPr/>
    </dgm:pt>
    <dgm:pt modelId="{D0A9E9B9-B6D2-49AA-91D6-7CE223E637D0}" type="pres">
      <dgm:prSet presAssocID="{9E838AE2-4659-4603-ABC8-58DF4222C0D4}" presName="composite" presStyleCnt="0"/>
      <dgm:spPr/>
    </dgm:pt>
    <dgm:pt modelId="{0EE416CF-D8AE-41BD-BF35-9148040E1274}" type="pres">
      <dgm:prSet presAssocID="{9E838AE2-4659-4603-ABC8-58DF4222C0D4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559A9A18-D6AE-4459-8C7F-A17CAB50744A}" type="pres">
      <dgm:prSet presAssocID="{9E838AE2-4659-4603-ABC8-58DF4222C0D4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7F54B493-FCA8-4A1F-A2B1-FCB26CA9C396}" type="pres">
      <dgm:prSet presAssocID="{9E838AE2-4659-4603-ABC8-58DF4222C0D4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73F5E39-8993-4D6C-9D92-8E8F41E329B8}" type="pres">
      <dgm:prSet presAssocID="{9E838AE2-4659-4603-ABC8-58DF4222C0D4}" presName="EmptyPlaceHolder" presStyleCnt="0"/>
      <dgm:spPr/>
    </dgm:pt>
  </dgm:ptLst>
  <dgm:cxnLst>
    <dgm:cxn modelId="{20190A0D-EF75-4224-80CC-FC8EBDEF2138}" type="presOf" srcId="{C8E903CE-0CFD-4D68-A857-80E14557005E}" destId="{7F54B493-FCA8-4A1F-A2B1-FCB26CA9C396}" srcOrd="0" destOrd="0" presId="urn:microsoft.com/office/officeart/2016/7/layout/AccentHomeChevronProcess"/>
    <dgm:cxn modelId="{CF54291C-AAFD-4FA4-9A16-20CE892BA907}" srcId="{55C0B14E-AEA6-48D3-A387-ED4A3A3BF840}" destId="{9E838AE2-4659-4603-ABC8-58DF4222C0D4}" srcOrd="4" destOrd="0" parTransId="{5FC53805-9431-4BC8-ADB9-DABF59DE31C7}" sibTransId="{61F1BCD3-232D-4C03-B56C-182BCB6108CD}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993A834D-F9E7-487D-A46B-FD9A309F5C59}" type="presOf" srcId="{04A40292-9119-41B2-B968-7B651F20675D}" destId="{1D84544C-5924-422B-9546-A86AE4927E4C}" srcOrd="0" destOrd="0" presId="urn:microsoft.com/office/officeart/2016/7/layout/AccentHomeChevronProcess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17BD67AD-4331-49EC-BC4A-29404E891597}" srcId="{9E838AE2-4659-4603-ABC8-58DF4222C0D4}" destId="{C8E903CE-0CFD-4D68-A857-80E14557005E}" srcOrd="0" destOrd="0" parTransId="{D5890537-0D77-4DA1-A100-62C393623468}" sibTransId="{862799CE-00F4-4DD6-894E-A487503F8DE6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DB636DF2-EC68-445F-B7E9-11D2D9235026}" type="presOf" srcId="{9E838AE2-4659-4603-ABC8-58DF4222C0D4}" destId="{559A9A18-D6AE-4459-8C7F-A17CAB50744A}" srcOrd="0" destOrd="0" presId="urn:microsoft.com/office/officeart/2016/7/layout/AccentHomeChevronProcess"/>
    <dgm:cxn modelId="{10122CFA-F2C6-4519-A06A-6ABCC8B80C59}" type="presOf" srcId="{32CCB050-072A-41BF-BE1B-388CF53E5629}" destId="{B8046455-4EBB-40A8-838B-B584850A8B8E}" srcOrd="0" destOrd="0" presId="urn:microsoft.com/office/officeart/2016/7/layout/AccentHomeChevronProcess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76487C60-81CC-4808-A6F6-74C757E56AA2}" type="presParOf" srcId="{594BF422-752C-42F3-A230-3D0E6AE9A886}" destId="{F5592489-4EC4-4CD3-8C9F-861313656D99}" srcOrd="5" destOrd="0" presId="urn:microsoft.com/office/officeart/2016/7/layout/AccentHomeChevronProcess"/>
    <dgm:cxn modelId="{DF11AE77-7C6F-4023-B9CA-C466C92E9683}" type="presParOf" srcId="{594BF422-752C-42F3-A230-3D0E6AE9A886}" destId="{62262EA1-D674-4DE8-B444-FEC3F6748520}" srcOrd="6" destOrd="0" presId="urn:microsoft.com/office/officeart/2016/7/layout/AccentHomeChevronProcess"/>
    <dgm:cxn modelId="{18CDA0B2-B372-4A35-AE00-5304AC3837D3}" type="presParOf" srcId="{62262EA1-D674-4DE8-B444-FEC3F6748520}" destId="{7BF6E820-C6E3-4E2C-BB23-ADF9AD641C6B}" srcOrd="0" destOrd="0" presId="urn:microsoft.com/office/officeart/2016/7/layout/AccentHomeChevronProcess"/>
    <dgm:cxn modelId="{0DF47D5B-8611-4D8E-928B-AA2D5766C18B}" type="presParOf" srcId="{62262EA1-D674-4DE8-B444-FEC3F6748520}" destId="{B8046455-4EBB-40A8-838B-B584850A8B8E}" srcOrd="1" destOrd="0" presId="urn:microsoft.com/office/officeart/2016/7/layout/AccentHomeChevronProcess"/>
    <dgm:cxn modelId="{7C4A88D9-8926-4433-834A-47C1FDDF722F}" type="presParOf" srcId="{62262EA1-D674-4DE8-B444-FEC3F6748520}" destId="{1D84544C-5924-422B-9546-A86AE4927E4C}" srcOrd="2" destOrd="0" presId="urn:microsoft.com/office/officeart/2016/7/layout/AccentHomeChevronProcess"/>
    <dgm:cxn modelId="{43D30544-AB0A-43E8-A43D-B1F41277B0F8}" type="presParOf" srcId="{62262EA1-D674-4DE8-B444-FEC3F6748520}" destId="{ED05E404-1B63-4FC9-A7B8-277860DEBCD0}" srcOrd="3" destOrd="0" presId="urn:microsoft.com/office/officeart/2016/7/layout/AccentHomeChevronProcess"/>
    <dgm:cxn modelId="{6BC4A82E-C8CE-405D-BE38-CA09533ECB3A}" type="presParOf" srcId="{594BF422-752C-42F3-A230-3D0E6AE9A886}" destId="{AB144E95-E2AA-430B-870C-A44D04CCB5A8}" srcOrd="7" destOrd="0" presId="urn:microsoft.com/office/officeart/2016/7/layout/AccentHomeChevronProcess"/>
    <dgm:cxn modelId="{B07B5F95-29F3-4EBA-881F-2F9C82CD9290}" type="presParOf" srcId="{594BF422-752C-42F3-A230-3D0E6AE9A886}" destId="{D0A9E9B9-B6D2-49AA-91D6-7CE223E637D0}" srcOrd="8" destOrd="0" presId="urn:microsoft.com/office/officeart/2016/7/layout/AccentHomeChevronProcess"/>
    <dgm:cxn modelId="{6DCE379C-942E-4A9E-8128-B2C269A9781F}" type="presParOf" srcId="{D0A9E9B9-B6D2-49AA-91D6-7CE223E637D0}" destId="{0EE416CF-D8AE-41BD-BF35-9148040E1274}" srcOrd="0" destOrd="0" presId="urn:microsoft.com/office/officeart/2016/7/layout/AccentHomeChevronProcess"/>
    <dgm:cxn modelId="{FE2C896A-6834-4EDF-8664-05B479C8F0ED}" type="presParOf" srcId="{D0A9E9B9-B6D2-49AA-91D6-7CE223E637D0}" destId="{559A9A18-D6AE-4459-8C7F-A17CAB50744A}" srcOrd="1" destOrd="0" presId="urn:microsoft.com/office/officeart/2016/7/layout/AccentHomeChevronProcess"/>
    <dgm:cxn modelId="{10CD1AE1-F5D1-4C7E-9DFC-2BC8AB439A36}" type="presParOf" srcId="{D0A9E9B9-B6D2-49AA-91D6-7CE223E637D0}" destId="{7F54B493-FCA8-4A1F-A2B1-FCB26CA9C396}" srcOrd="2" destOrd="0" presId="urn:microsoft.com/office/officeart/2016/7/layout/AccentHomeChevronProcess"/>
    <dgm:cxn modelId="{3BA0BF32-4C4F-4617-8C77-FB7B13572D62}" type="presParOf" srcId="{D0A9E9B9-B6D2-49AA-91D6-7CE223E637D0}" destId="{D73F5E39-8993-4D6C-9D92-8E8F41E329B8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es-ES" b="1" noProof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FASE 01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es-ES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es-ES" noProof="0" dirty="0"/>
        </a:p>
      </dgm:t>
    </dgm:pt>
    <dgm:pt modelId="{349299C9-846E-4827-813A-349CCCE20782}">
      <dgm:prSet phldrT="[Text]" custT="1"/>
      <dgm:spPr/>
      <dgm:t>
        <a:bodyPr lIns="108000" tIns="432000" rIns="288000" rtlCol="0" anchor="t" anchorCtr="0"/>
        <a:lstStyle/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pt-BR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Pesquisa Bibliográfica</a:t>
          </a:r>
          <a:endParaRPr lang="es-ES" sz="1200" kern="1200" noProof="0" dirty="0">
            <a:solidFill>
              <a:srgbClr val="666666"/>
            </a:solidFill>
            <a:latin typeface="+mn-lt"/>
            <a:ea typeface="+mn-ea"/>
            <a:cs typeface="+mn-cs"/>
          </a:endParaRPr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es-ES" noProof="0" dirty="0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es-ES" noProof="0" dirty="0"/>
        </a:p>
      </dgm:t>
    </dgm:pt>
    <dgm:pt modelId="{5D70EFF5-8B31-4A1F-AE44-51E4CF0013EB}">
      <dgm:prSet phldrT="[Text]" custT="1"/>
      <dgm:spPr/>
      <dgm:t>
        <a:bodyPr lIns="108000" tIns="432000" rIns="288000" rtlCol="0" anchor="t" anchorCtr="0"/>
        <a:lstStyle/>
        <a:p>
          <a:pPr rtl="0">
            <a:lnSpc>
              <a:spcPts val="1500"/>
            </a:lnSpc>
          </a:pPr>
          <a:r>
            <a:rPr lang="pt-BR" sz="1200" kern="1200" dirty="0">
              <a:solidFill>
                <a:srgbClr val="666666"/>
              </a:solidFill>
              <a:latin typeface="Arial"/>
              <a:ea typeface="+mn-ea"/>
              <a:cs typeface="+mn-cs"/>
            </a:rPr>
            <a:t>Pré-processamento de dados</a:t>
          </a:r>
          <a:endParaRPr lang="es-ES" sz="1200" kern="1200" noProof="0" dirty="0">
            <a:solidFill>
              <a:srgbClr val="666666"/>
            </a:solidFill>
            <a:latin typeface="Arial"/>
            <a:ea typeface="+mn-ea"/>
            <a:cs typeface="+mn-cs"/>
          </a:endParaRPr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es-ES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es-ES" noProof="0" dirty="0"/>
        </a:p>
      </dgm:t>
    </dgm:pt>
    <dgm:pt modelId="{D71FC021-6A65-44D1-95B9-0E6C89079866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es-ES" b="1" noProof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FASE 03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es-ES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es-ES" noProof="0" dirty="0"/>
        </a:p>
      </dgm:t>
    </dgm:pt>
    <dgm:pt modelId="{4A6BB192-9983-4F48-BBC5-6E384EED7EC5}">
      <dgm:prSet phldrT="[Text]" custT="1"/>
      <dgm:spPr/>
      <dgm:t>
        <a:bodyPr lIns="108000" tIns="432000" rIns="288000" rtlCol="0" anchor="t" anchorCtr="0"/>
        <a:lstStyle/>
        <a:p>
          <a:pPr rtl="0">
            <a:lnSpc>
              <a:spcPts val="1500"/>
            </a:lnSpc>
          </a:pPr>
          <a:r>
            <a:rPr lang="pt-BR" sz="1200" kern="1200" dirty="0">
              <a:solidFill>
                <a:srgbClr val="666666"/>
              </a:solidFill>
              <a:latin typeface="Arial"/>
              <a:ea typeface="+mn-ea"/>
              <a:cs typeface="+mn-cs"/>
            </a:rPr>
            <a:t>Implementação do modelo</a:t>
          </a:r>
          <a:endParaRPr lang="es-ES" sz="1200" kern="1200" noProof="0" dirty="0">
            <a:solidFill>
              <a:srgbClr val="666666"/>
            </a:solidFill>
            <a:latin typeface="Arial"/>
            <a:ea typeface="+mn-ea"/>
            <a:cs typeface="+mn-cs"/>
          </a:endParaRPr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es-ES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es-ES" noProof="0" dirty="0"/>
        </a:p>
      </dgm:t>
    </dgm:pt>
    <dgm:pt modelId="{D07AD3FD-84FF-467E-9693-752776549C61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 rtlCol="0"/>
        <a:lstStyle/>
        <a:p>
          <a:pPr rtl="0"/>
          <a:r>
            <a:rPr lang="es-ES" b="1" noProof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FASE 02</a:t>
          </a:r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es-ES" noProof="0" dirty="0"/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es-ES" noProof="0" dirty="0"/>
        </a:p>
      </dgm:t>
    </dgm:pt>
    <dgm:pt modelId="{32CCB050-072A-41BF-BE1B-388CF53E5629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 rtlCol="0"/>
        <a:lstStyle/>
        <a:p>
          <a:pPr rtl="0"/>
          <a:r>
            <a:rPr lang="es-ES" b="1" noProof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FASE 04</a:t>
          </a:r>
        </a:p>
      </dgm:t>
    </dgm:pt>
    <dgm:pt modelId="{B301371B-A53D-4B79-8B8D-7B304894442B}" type="parTrans" cxnId="{042E0AE1-6450-410A-B96E-AFBADB139BEA}">
      <dgm:prSet/>
      <dgm:spPr/>
      <dgm:t>
        <a:bodyPr rtlCol="0"/>
        <a:lstStyle/>
        <a:p>
          <a:pPr rtl="0"/>
          <a:endParaRPr lang="es-ES" noProof="0" dirty="0"/>
        </a:p>
      </dgm:t>
    </dgm:pt>
    <dgm:pt modelId="{BF05D8EE-4413-4737-8721-DAF10D6CAB04}" type="sibTrans" cxnId="{042E0AE1-6450-410A-B96E-AFBADB139BEA}">
      <dgm:prSet/>
      <dgm:spPr/>
      <dgm:t>
        <a:bodyPr rtlCol="0"/>
        <a:lstStyle/>
        <a:p>
          <a:pPr rtl="0"/>
          <a:endParaRPr lang="es-ES" noProof="0" dirty="0"/>
        </a:p>
      </dgm:t>
    </dgm:pt>
    <dgm:pt modelId="{9E838AE2-4659-4603-ABC8-58DF4222C0D4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r>
            <a:rPr lang="es-ES" b="1" noProof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FASE 05</a:t>
          </a:r>
        </a:p>
      </dgm:t>
    </dgm:pt>
    <dgm:pt modelId="{5FC53805-9431-4BC8-ADB9-DABF59DE31C7}" type="parTrans" cxnId="{CF54291C-AAFD-4FA4-9A16-20CE892BA907}">
      <dgm:prSet/>
      <dgm:spPr/>
      <dgm:t>
        <a:bodyPr rtlCol="0"/>
        <a:lstStyle/>
        <a:p>
          <a:pPr rtl="0"/>
          <a:endParaRPr lang="es-ES" noProof="0" dirty="0"/>
        </a:p>
      </dgm:t>
    </dgm:pt>
    <dgm:pt modelId="{61F1BCD3-232D-4C03-B56C-182BCB6108CD}" type="sibTrans" cxnId="{CF54291C-AAFD-4FA4-9A16-20CE892BA907}">
      <dgm:prSet/>
      <dgm:spPr/>
      <dgm:t>
        <a:bodyPr rtlCol="0"/>
        <a:lstStyle/>
        <a:p>
          <a:pPr rtl="0"/>
          <a:endParaRPr lang="es-ES" noProof="0" dirty="0"/>
        </a:p>
      </dgm:t>
    </dgm:pt>
    <dgm:pt modelId="{04A40292-9119-41B2-B968-7B651F20675D}">
      <dgm:prSet custT="1"/>
      <dgm:spPr/>
      <dgm:t>
        <a:bodyPr lIns="108000" tIns="432000" rIns="288000" rtlCol="0" anchor="t" anchorCtr="0"/>
        <a:lstStyle/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pt-BR" sz="1200" kern="1200" dirty="0">
              <a:solidFill>
                <a:srgbClr val="666666"/>
              </a:solidFill>
              <a:latin typeface="Arial"/>
              <a:ea typeface="+mn-ea"/>
              <a:cs typeface="+mn-cs"/>
            </a:rPr>
            <a:t>Avaliação e comparação</a:t>
          </a:r>
          <a:endParaRPr lang="es-ES" sz="1200" kern="1200" noProof="0" dirty="0">
            <a:solidFill>
              <a:srgbClr val="666666"/>
            </a:solidFill>
            <a:latin typeface="+mn-lt"/>
            <a:ea typeface="+mn-ea"/>
            <a:cs typeface="+mn-cs"/>
          </a:endParaRPr>
        </a:p>
      </dgm:t>
    </dgm:pt>
    <dgm:pt modelId="{70078FF1-F2A9-4A6B-88D1-8CF3595EFE73}" type="parTrans" cxnId="{1D6C5464-DE30-4BEC-9E27-B2C179C39CC4}">
      <dgm:prSet/>
      <dgm:spPr/>
      <dgm:t>
        <a:bodyPr rtlCol="0"/>
        <a:lstStyle/>
        <a:p>
          <a:pPr rtl="0"/>
          <a:endParaRPr lang="es-ES" noProof="0" dirty="0"/>
        </a:p>
      </dgm:t>
    </dgm:pt>
    <dgm:pt modelId="{B4C4972A-0898-484E-AF78-D5D7E0F991F2}" type="sibTrans" cxnId="{1D6C5464-DE30-4BEC-9E27-B2C179C39CC4}">
      <dgm:prSet/>
      <dgm:spPr/>
      <dgm:t>
        <a:bodyPr rtlCol="0"/>
        <a:lstStyle/>
        <a:p>
          <a:pPr rtl="0"/>
          <a:endParaRPr lang="es-ES" noProof="0" dirty="0"/>
        </a:p>
      </dgm:t>
    </dgm:pt>
    <dgm:pt modelId="{C8E903CE-0CFD-4D68-A857-80E14557005E}">
      <dgm:prSet custT="1"/>
      <dgm:spPr/>
      <dgm:t>
        <a:bodyPr lIns="108000" tIns="432000" rIns="288000" rtlCol="0" anchor="t" anchorCtr="0"/>
        <a:lstStyle/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pt-BR" sz="1200" kern="1200" dirty="0">
              <a:solidFill>
                <a:srgbClr val="666666"/>
              </a:solidFill>
              <a:latin typeface="Arial"/>
              <a:ea typeface="+mn-ea"/>
              <a:cs typeface="+mn-cs"/>
            </a:rPr>
            <a:t>Análise </a:t>
          </a:r>
          <a:r>
            <a:rPr lang="pt-BR" sz="1200" kern="1200">
              <a:solidFill>
                <a:srgbClr val="666666"/>
              </a:solidFill>
              <a:latin typeface="Arial"/>
              <a:ea typeface="+mn-ea"/>
              <a:cs typeface="+mn-cs"/>
            </a:rPr>
            <a:t>e conclusão</a:t>
          </a:r>
          <a:endParaRPr lang="es-ES" sz="1200" kern="1200" noProof="0" dirty="0">
            <a:solidFill>
              <a:srgbClr val="666666"/>
            </a:solidFill>
            <a:latin typeface="Arial"/>
            <a:ea typeface="+mn-ea"/>
            <a:cs typeface="+mn-cs"/>
          </a:endParaRPr>
        </a:p>
      </dgm:t>
    </dgm:pt>
    <dgm:pt modelId="{D5890537-0D77-4DA1-A100-62C393623468}" type="parTrans" cxnId="{17BD67AD-4331-49EC-BC4A-29404E891597}">
      <dgm:prSet/>
      <dgm:spPr/>
      <dgm:t>
        <a:bodyPr rtlCol="0"/>
        <a:lstStyle/>
        <a:p>
          <a:pPr rtl="0"/>
          <a:endParaRPr lang="es-ES" noProof="0" dirty="0"/>
        </a:p>
      </dgm:t>
    </dgm:pt>
    <dgm:pt modelId="{862799CE-00F4-4DD6-894E-A487503F8DE6}" type="sibTrans" cxnId="{17BD67AD-4331-49EC-BC4A-29404E891597}">
      <dgm:prSet/>
      <dgm:spPr/>
      <dgm:t>
        <a:bodyPr rtlCol="0"/>
        <a:lstStyle/>
        <a:p>
          <a:pPr rtl="0"/>
          <a:endParaRPr lang="es-ES" noProof="0" dirty="0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F5592489-4EC4-4CD3-8C9F-861313656D99}" type="pres">
      <dgm:prSet presAssocID="{9B090D9D-470E-46E2-AABB-0368A52481AA}" presName="space" presStyleCnt="0"/>
      <dgm:spPr/>
    </dgm:pt>
    <dgm:pt modelId="{62262EA1-D674-4DE8-B444-FEC3F6748520}" type="pres">
      <dgm:prSet presAssocID="{32CCB050-072A-41BF-BE1B-388CF53E5629}" presName="composite" presStyleCnt="0"/>
      <dgm:spPr/>
    </dgm:pt>
    <dgm:pt modelId="{7BF6E820-C6E3-4E2C-BB23-ADF9AD641C6B}" type="pres">
      <dgm:prSet presAssocID="{32CCB050-072A-41BF-BE1B-388CF53E5629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046455-4EBB-40A8-838B-B584850A8B8E}" type="pres">
      <dgm:prSet presAssocID="{32CCB050-072A-41BF-BE1B-388CF53E562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D84544C-5924-422B-9546-A86AE4927E4C}" type="pres">
      <dgm:prSet presAssocID="{32CCB050-072A-41BF-BE1B-388CF53E5629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ED05E404-1B63-4FC9-A7B8-277860DEBCD0}" type="pres">
      <dgm:prSet presAssocID="{32CCB050-072A-41BF-BE1B-388CF53E5629}" presName="EmptyPlaceHolder" presStyleCnt="0"/>
      <dgm:spPr/>
    </dgm:pt>
    <dgm:pt modelId="{AB144E95-E2AA-430B-870C-A44D04CCB5A8}" type="pres">
      <dgm:prSet presAssocID="{BF05D8EE-4413-4737-8721-DAF10D6CAB04}" presName="space" presStyleCnt="0"/>
      <dgm:spPr/>
    </dgm:pt>
    <dgm:pt modelId="{D0A9E9B9-B6D2-49AA-91D6-7CE223E637D0}" type="pres">
      <dgm:prSet presAssocID="{9E838AE2-4659-4603-ABC8-58DF4222C0D4}" presName="composite" presStyleCnt="0"/>
      <dgm:spPr/>
    </dgm:pt>
    <dgm:pt modelId="{0EE416CF-D8AE-41BD-BF35-9148040E1274}" type="pres">
      <dgm:prSet presAssocID="{9E838AE2-4659-4603-ABC8-58DF4222C0D4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559A9A18-D6AE-4459-8C7F-A17CAB50744A}" type="pres">
      <dgm:prSet presAssocID="{9E838AE2-4659-4603-ABC8-58DF4222C0D4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7F54B493-FCA8-4A1F-A2B1-FCB26CA9C396}" type="pres">
      <dgm:prSet presAssocID="{9E838AE2-4659-4603-ABC8-58DF4222C0D4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73F5E39-8993-4D6C-9D92-8E8F41E329B8}" type="pres">
      <dgm:prSet presAssocID="{9E838AE2-4659-4603-ABC8-58DF4222C0D4}" presName="EmptyPlaceHolder" presStyleCnt="0"/>
      <dgm:spPr/>
    </dgm:pt>
  </dgm:ptLst>
  <dgm:cxnLst>
    <dgm:cxn modelId="{20190A0D-EF75-4224-80CC-FC8EBDEF2138}" type="presOf" srcId="{C8E903CE-0CFD-4D68-A857-80E14557005E}" destId="{7F54B493-FCA8-4A1F-A2B1-FCB26CA9C396}" srcOrd="0" destOrd="0" presId="urn:microsoft.com/office/officeart/2016/7/layout/AccentHomeChevronProcess"/>
    <dgm:cxn modelId="{CF54291C-AAFD-4FA4-9A16-20CE892BA907}" srcId="{55C0B14E-AEA6-48D3-A387-ED4A3A3BF840}" destId="{9E838AE2-4659-4603-ABC8-58DF4222C0D4}" srcOrd="4" destOrd="0" parTransId="{5FC53805-9431-4BC8-ADB9-DABF59DE31C7}" sibTransId="{61F1BCD3-232D-4C03-B56C-182BCB6108CD}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993A834D-F9E7-487D-A46B-FD9A309F5C59}" type="presOf" srcId="{04A40292-9119-41B2-B968-7B651F20675D}" destId="{1D84544C-5924-422B-9546-A86AE4927E4C}" srcOrd="0" destOrd="0" presId="urn:microsoft.com/office/officeart/2016/7/layout/AccentHomeChevronProcess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17BD67AD-4331-49EC-BC4A-29404E891597}" srcId="{9E838AE2-4659-4603-ABC8-58DF4222C0D4}" destId="{C8E903CE-0CFD-4D68-A857-80E14557005E}" srcOrd="0" destOrd="0" parTransId="{D5890537-0D77-4DA1-A100-62C393623468}" sibTransId="{862799CE-00F4-4DD6-894E-A487503F8DE6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DB636DF2-EC68-445F-B7E9-11D2D9235026}" type="presOf" srcId="{9E838AE2-4659-4603-ABC8-58DF4222C0D4}" destId="{559A9A18-D6AE-4459-8C7F-A17CAB50744A}" srcOrd="0" destOrd="0" presId="urn:microsoft.com/office/officeart/2016/7/layout/AccentHomeChevronProcess"/>
    <dgm:cxn modelId="{10122CFA-F2C6-4519-A06A-6ABCC8B80C59}" type="presOf" srcId="{32CCB050-072A-41BF-BE1B-388CF53E5629}" destId="{B8046455-4EBB-40A8-838B-B584850A8B8E}" srcOrd="0" destOrd="0" presId="urn:microsoft.com/office/officeart/2016/7/layout/AccentHomeChevronProcess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76487C60-81CC-4808-A6F6-74C757E56AA2}" type="presParOf" srcId="{594BF422-752C-42F3-A230-3D0E6AE9A886}" destId="{F5592489-4EC4-4CD3-8C9F-861313656D99}" srcOrd="5" destOrd="0" presId="urn:microsoft.com/office/officeart/2016/7/layout/AccentHomeChevronProcess"/>
    <dgm:cxn modelId="{DF11AE77-7C6F-4023-B9CA-C466C92E9683}" type="presParOf" srcId="{594BF422-752C-42F3-A230-3D0E6AE9A886}" destId="{62262EA1-D674-4DE8-B444-FEC3F6748520}" srcOrd="6" destOrd="0" presId="urn:microsoft.com/office/officeart/2016/7/layout/AccentHomeChevronProcess"/>
    <dgm:cxn modelId="{18CDA0B2-B372-4A35-AE00-5304AC3837D3}" type="presParOf" srcId="{62262EA1-D674-4DE8-B444-FEC3F6748520}" destId="{7BF6E820-C6E3-4E2C-BB23-ADF9AD641C6B}" srcOrd="0" destOrd="0" presId="urn:microsoft.com/office/officeart/2016/7/layout/AccentHomeChevronProcess"/>
    <dgm:cxn modelId="{0DF47D5B-8611-4D8E-928B-AA2D5766C18B}" type="presParOf" srcId="{62262EA1-D674-4DE8-B444-FEC3F6748520}" destId="{B8046455-4EBB-40A8-838B-B584850A8B8E}" srcOrd="1" destOrd="0" presId="urn:microsoft.com/office/officeart/2016/7/layout/AccentHomeChevronProcess"/>
    <dgm:cxn modelId="{7C4A88D9-8926-4433-834A-47C1FDDF722F}" type="presParOf" srcId="{62262EA1-D674-4DE8-B444-FEC3F6748520}" destId="{1D84544C-5924-422B-9546-A86AE4927E4C}" srcOrd="2" destOrd="0" presId="urn:microsoft.com/office/officeart/2016/7/layout/AccentHomeChevronProcess"/>
    <dgm:cxn modelId="{43D30544-AB0A-43E8-A43D-B1F41277B0F8}" type="presParOf" srcId="{62262EA1-D674-4DE8-B444-FEC3F6748520}" destId="{ED05E404-1B63-4FC9-A7B8-277860DEBCD0}" srcOrd="3" destOrd="0" presId="urn:microsoft.com/office/officeart/2016/7/layout/AccentHomeChevronProcess"/>
    <dgm:cxn modelId="{6BC4A82E-C8CE-405D-BE38-CA09533ECB3A}" type="presParOf" srcId="{594BF422-752C-42F3-A230-3D0E6AE9A886}" destId="{AB144E95-E2AA-430B-870C-A44D04CCB5A8}" srcOrd="7" destOrd="0" presId="urn:microsoft.com/office/officeart/2016/7/layout/AccentHomeChevronProcess"/>
    <dgm:cxn modelId="{B07B5F95-29F3-4EBA-881F-2F9C82CD9290}" type="presParOf" srcId="{594BF422-752C-42F3-A230-3D0E6AE9A886}" destId="{D0A9E9B9-B6D2-49AA-91D6-7CE223E637D0}" srcOrd="8" destOrd="0" presId="urn:microsoft.com/office/officeart/2016/7/layout/AccentHomeChevronProcess"/>
    <dgm:cxn modelId="{6DCE379C-942E-4A9E-8128-B2C269A9781F}" type="presParOf" srcId="{D0A9E9B9-B6D2-49AA-91D6-7CE223E637D0}" destId="{0EE416CF-D8AE-41BD-BF35-9148040E1274}" srcOrd="0" destOrd="0" presId="urn:microsoft.com/office/officeart/2016/7/layout/AccentHomeChevronProcess"/>
    <dgm:cxn modelId="{FE2C896A-6834-4EDF-8664-05B479C8F0ED}" type="presParOf" srcId="{D0A9E9B9-B6D2-49AA-91D6-7CE223E637D0}" destId="{559A9A18-D6AE-4459-8C7F-A17CAB50744A}" srcOrd="1" destOrd="0" presId="urn:microsoft.com/office/officeart/2016/7/layout/AccentHomeChevronProcess"/>
    <dgm:cxn modelId="{10CD1AE1-F5D1-4C7E-9DFC-2BC8AB439A36}" type="presParOf" srcId="{D0A9E9B9-B6D2-49AA-91D6-7CE223E637D0}" destId="{7F54B493-FCA8-4A1F-A2B1-FCB26CA9C396}" srcOrd="2" destOrd="0" presId="urn:microsoft.com/office/officeart/2016/7/layout/AccentHomeChevronProcess"/>
    <dgm:cxn modelId="{3BA0BF32-4C4F-4617-8C77-FB7B13572D62}" type="presParOf" srcId="{D0A9E9B9-B6D2-49AA-91D6-7CE223E637D0}" destId="{D73F5E39-8993-4D6C-9D92-8E8F41E329B8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1123324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2100" y="3510000"/>
          <a:ext cx="2239374" cy="810000"/>
        </a:xfrm>
        <a:prstGeom prst="homePlate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noProof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FASE 01</a:t>
          </a:r>
        </a:p>
      </dsp:txBody>
      <dsp:txXfrm>
        <a:off x="2100" y="3510000"/>
        <a:ext cx="2138124" cy="810000"/>
      </dsp:txXfrm>
    </dsp:sp>
    <dsp:sp modelId="{810D7AA7-A541-4507-BE7F-36CCF210089F}">
      <dsp:nvSpPr>
        <dsp:cNvPr id="0" name=""/>
        <dsp:cNvSpPr/>
      </dsp:nvSpPr>
      <dsp:spPr>
        <a:xfrm>
          <a:off x="181250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rtlCol="0" anchor="t" anchorCtr="0">
          <a:noAutofit/>
        </a:bodyPr>
        <a:lstStyle/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1200" kern="1200" noProof="0" dirty="0" err="1">
              <a:solidFill>
                <a:schemeClr val="tx2"/>
              </a:solidFill>
            </a:rPr>
            <a:t>Lorem</a:t>
          </a:r>
          <a:r>
            <a:rPr lang="es-ES" sz="1200" kern="1200" noProof="0" dirty="0">
              <a:solidFill>
                <a:schemeClr val="tx2"/>
              </a:solidFill>
            </a:rPr>
            <a:t> </a:t>
          </a:r>
          <a:r>
            <a:rPr lang="es-ES" sz="1200" kern="1200" noProof="0" dirty="0" err="1">
              <a:solidFill>
                <a:schemeClr val="tx2"/>
              </a:solidFill>
            </a:rPr>
            <a:t>ipsum</a:t>
          </a:r>
          <a:r>
            <a:rPr lang="es-ES" sz="1200" kern="1200" noProof="0" dirty="0">
              <a:solidFill>
                <a:schemeClr val="tx2"/>
              </a:solidFill>
            </a:rPr>
            <a:t> dolor </a:t>
          </a:r>
          <a:r>
            <a:rPr lang="es-ES" sz="1200" kern="1200" noProof="0" dirty="0" err="1">
              <a:solidFill>
                <a:schemeClr val="tx2"/>
              </a:solidFill>
            </a:rPr>
            <a:t>sit</a:t>
          </a:r>
          <a:r>
            <a:rPr lang="es-ES" sz="1200" kern="1200" noProof="0" dirty="0">
              <a:solidFill>
                <a:schemeClr val="tx2"/>
              </a:solidFill>
            </a:rPr>
            <a:t> </a:t>
          </a:r>
          <a:r>
            <a:rPr lang="es-ES" sz="1200" kern="1200" noProof="0" dirty="0" err="1">
              <a:solidFill>
                <a:schemeClr val="tx2"/>
              </a:solidFill>
            </a:rPr>
            <a:t>amet</a:t>
          </a:r>
          <a:r>
            <a:rPr lang="es-ES" sz="1200" kern="1200" noProof="0" dirty="0">
              <a:solidFill>
                <a:schemeClr val="tx2"/>
              </a:solidFill>
            </a:rPr>
            <a:t>, </a:t>
          </a:r>
          <a:r>
            <a:rPr lang="es-ES" sz="1200" kern="1200" noProof="0" dirty="0" err="1">
              <a:solidFill>
                <a:schemeClr val="tx2"/>
              </a:solidFill>
            </a:rPr>
            <a:t>consectetuer</a:t>
          </a:r>
          <a:r>
            <a:rPr lang="es-ES" sz="1200" kern="1200" noProof="0" dirty="0">
              <a:solidFill>
                <a:schemeClr val="tx2"/>
              </a:solidFill>
            </a:rPr>
            <a:t> </a:t>
          </a:r>
          <a:r>
            <a:rPr lang="es-ES" sz="1200" kern="1200" noProof="0" dirty="0" err="1">
              <a:solidFill>
                <a:schemeClr val="tx2"/>
              </a:solidFill>
            </a:rPr>
            <a:t>adipiscing</a:t>
          </a:r>
          <a:r>
            <a:rPr lang="es-ES" sz="1200" kern="1200" noProof="0" dirty="0">
              <a:solidFill>
                <a:schemeClr val="tx2"/>
              </a:solidFill>
            </a:rPr>
            <a:t> </a:t>
          </a:r>
          <a:r>
            <a:rPr lang="es-ES" sz="1200" kern="1200" noProof="0" dirty="0" err="1">
              <a:solidFill>
                <a:schemeClr val="tx2"/>
              </a:solidFill>
            </a:rPr>
            <a:t>elit</a:t>
          </a:r>
          <a:r>
            <a:rPr lang="es-ES" sz="1200" kern="1200" noProof="0" dirty="0">
              <a:solidFill>
                <a:schemeClr val="tx2"/>
              </a:solidFill>
            </a:rPr>
            <a:t>, sed </a:t>
          </a:r>
          <a:r>
            <a:rPr lang="es-ES" sz="1200" kern="1200" noProof="0" dirty="0" err="1">
              <a:solidFill>
                <a:schemeClr val="tx2"/>
              </a:solidFill>
            </a:rPr>
            <a:t>diam</a:t>
          </a:r>
          <a:r>
            <a:rPr lang="es-ES" sz="1200" kern="1200" noProof="0" dirty="0">
              <a:solidFill>
                <a:schemeClr val="tx2"/>
              </a:solidFill>
            </a:rPr>
            <a:t> </a:t>
          </a:r>
          <a:r>
            <a:rPr lang="es-ES" sz="1200" kern="1200" noProof="0" dirty="0" err="1">
              <a:solidFill>
                <a:schemeClr val="tx2"/>
              </a:solidFill>
            </a:rPr>
            <a:t>nonummy</a:t>
          </a:r>
          <a:r>
            <a:rPr lang="es-ES" sz="1200" kern="1200" noProof="0" dirty="0">
              <a:solidFill>
                <a:schemeClr val="tx2"/>
              </a:solidFill>
            </a:rPr>
            <a:t> </a:t>
          </a:r>
          <a:r>
            <a:rPr lang="es-ES" sz="1200" kern="1200" noProof="0" dirty="0" err="1">
              <a:solidFill>
                <a:schemeClr val="tx2"/>
              </a:solidFill>
            </a:rPr>
            <a:t>nibh</a:t>
          </a:r>
          <a:r>
            <a:rPr lang="es-ES" sz="1200" kern="1200" noProof="0" dirty="0">
              <a:solidFill>
                <a:schemeClr val="tx2"/>
              </a:solidFill>
            </a:rPr>
            <a:t> </a:t>
          </a:r>
          <a:r>
            <a:rPr lang="es-ES" sz="1200" kern="1200" noProof="0" dirty="0" err="1">
              <a:solidFill>
                <a:schemeClr val="tx2"/>
              </a:solidFill>
            </a:rPr>
            <a:t>euismod</a:t>
          </a:r>
          <a:r>
            <a:rPr lang="es-ES" sz="1200" kern="1200" noProof="0" dirty="0">
              <a:solidFill>
                <a:schemeClr val="tx2"/>
              </a:solidFill>
            </a:rPr>
            <a:t> </a:t>
          </a:r>
          <a:r>
            <a:rPr lang="es-ES" sz="1200" kern="1200" noProof="0" dirty="0" err="1">
              <a:solidFill>
                <a:schemeClr val="tx2"/>
              </a:solidFill>
            </a:rPr>
            <a:t>tincidunt</a:t>
          </a:r>
          <a:r>
            <a:rPr lang="es-ES" sz="1200" kern="1200" noProof="0" dirty="0">
              <a:solidFill>
                <a:schemeClr val="tx2"/>
              </a:solidFill>
            </a:rPr>
            <a:t> ut </a:t>
          </a:r>
          <a:r>
            <a:rPr lang="es-ES" sz="1200" kern="1200" noProof="0" dirty="0" err="1">
              <a:solidFill>
                <a:schemeClr val="tx2"/>
              </a:solidFill>
            </a:rPr>
            <a:t>laoreet</a:t>
          </a:r>
          <a:r>
            <a:rPr lang="es-ES" sz="1200" kern="1200" noProof="0" dirty="0">
              <a:solidFill>
                <a:schemeClr val="tx2"/>
              </a:solidFill>
            </a:rPr>
            <a:t> </a:t>
          </a:r>
          <a:r>
            <a:rPr lang="es-ES" sz="1200" kern="1200" noProof="0" dirty="0" err="1">
              <a:solidFill>
                <a:schemeClr val="tx2"/>
              </a:solidFill>
            </a:rPr>
            <a:t>dolore</a:t>
          </a:r>
          <a:r>
            <a:rPr lang="es-ES" sz="1200" kern="1200" noProof="0" dirty="0">
              <a:solidFill>
                <a:schemeClr val="tx2"/>
              </a:solidFill>
            </a:rPr>
            <a:t> magna </a:t>
          </a:r>
        </a:p>
      </dsp:txBody>
      <dsp:txXfrm>
        <a:off x="181250" y="1187489"/>
        <a:ext cx="1818372" cy="1806356"/>
      </dsp:txXfrm>
    </dsp:sp>
    <dsp:sp modelId="{E41E7729-FD3F-426D-804C-45BD60BD762D}">
      <dsp:nvSpPr>
        <dsp:cNvPr id="0" name=""/>
        <dsp:cNvSpPr/>
      </dsp:nvSpPr>
      <dsp:spPr>
        <a:xfrm rot="5400000">
          <a:off x="1004081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2129506" y="3510000"/>
          <a:ext cx="2239374" cy="810000"/>
        </a:xfrm>
        <a:prstGeom prst="chevron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noProof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FASE 02</a:t>
          </a:r>
        </a:p>
      </dsp:txBody>
      <dsp:txXfrm>
        <a:off x="2332006" y="3510000"/>
        <a:ext cx="1834374" cy="810000"/>
      </dsp:txXfrm>
    </dsp:sp>
    <dsp:sp modelId="{5E07F9E4-149C-4A89-848F-4ABDD305F0C5}">
      <dsp:nvSpPr>
        <dsp:cNvPr id="0" name=""/>
        <dsp:cNvSpPr/>
      </dsp:nvSpPr>
      <dsp:spPr>
        <a:xfrm>
          <a:off x="2308656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rtlCol="0" anchor="t" anchorCtr="0">
          <a:noAutofit/>
        </a:bodyPr>
        <a:lstStyle/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noProof="0" dirty="0" err="1">
              <a:solidFill>
                <a:schemeClr val="tx2"/>
              </a:solidFill>
            </a:rPr>
            <a:t>Lorem</a:t>
          </a:r>
          <a:r>
            <a:rPr lang="es-ES" sz="1200" kern="1200" noProof="0" dirty="0">
              <a:solidFill>
                <a:schemeClr val="tx2"/>
              </a:solidFill>
            </a:rPr>
            <a:t> </a:t>
          </a:r>
          <a:r>
            <a:rPr lang="es-ES" sz="1200" kern="1200" noProof="0" dirty="0" err="1">
              <a:solidFill>
                <a:schemeClr val="tx2"/>
              </a:solidFill>
            </a:rPr>
            <a:t>ipsum</a:t>
          </a:r>
          <a:r>
            <a:rPr lang="es-ES" sz="1200" kern="1200" noProof="0" dirty="0">
              <a:solidFill>
                <a:schemeClr val="tx2"/>
              </a:solidFill>
            </a:rPr>
            <a:t> dolor </a:t>
          </a:r>
          <a:r>
            <a:rPr lang="es-ES" sz="1200" kern="1200" noProof="0" dirty="0" err="1">
              <a:solidFill>
                <a:schemeClr val="tx2"/>
              </a:solidFill>
            </a:rPr>
            <a:t>sit</a:t>
          </a:r>
          <a:r>
            <a:rPr lang="es-ES" sz="1200" kern="1200" noProof="0" dirty="0">
              <a:solidFill>
                <a:schemeClr val="tx2"/>
              </a:solidFill>
            </a:rPr>
            <a:t> </a:t>
          </a:r>
          <a:r>
            <a:rPr lang="es-ES" sz="1200" kern="1200" noProof="0" dirty="0" err="1">
              <a:solidFill>
                <a:schemeClr val="tx2"/>
              </a:solidFill>
            </a:rPr>
            <a:t>amet</a:t>
          </a:r>
          <a:r>
            <a:rPr lang="es-ES" sz="1200" kern="1200" noProof="0" dirty="0">
              <a:solidFill>
                <a:schemeClr val="tx2"/>
              </a:solidFill>
            </a:rPr>
            <a:t>, </a:t>
          </a:r>
          <a:r>
            <a:rPr lang="es-ES" sz="1200" kern="1200" noProof="0" dirty="0" err="1">
              <a:solidFill>
                <a:schemeClr val="tx2"/>
              </a:solidFill>
            </a:rPr>
            <a:t>consectetuer</a:t>
          </a:r>
          <a:r>
            <a:rPr lang="es-ES" sz="1200" kern="1200" noProof="0" dirty="0">
              <a:solidFill>
                <a:schemeClr val="tx2"/>
              </a:solidFill>
            </a:rPr>
            <a:t> </a:t>
          </a:r>
          <a:r>
            <a:rPr lang="es-ES" sz="1200" kern="1200" noProof="0" dirty="0" err="1">
              <a:solidFill>
                <a:schemeClr val="tx2"/>
              </a:solidFill>
            </a:rPr>
            <a:t>adipiscing</a:t>
          </a:r>
          <a:r>
            <a:rPr lang="es-ES" sz="1200" kern="1200" noProof="0" dirty="0">
              <a:solidFill>
                <a:schemeClr val="tx2"/>
              </a:solidFill>
            </a:rPr>
            <a:t> </a:t>
          </a:r>
          <a:r>
            <a:rPr lang="es-ES" sz="1200" kern="1200" noProof="0" dirty="0" err="1">
              <a:solidFill>
                <a:schemeClr val="tx2"/>
              </a:solidFill>
            </a:rPr>
            <a:t>elit</a:t>
          </a:r>
          <a:r>
            <a:rPr lang="es-ES" sz="1200" kern="1200" noProof="0" dirty="0">
              <a:solidFill>
                <a:schemeClr val="tx2"/>
              </a:solidFill>
            </a:rPr>
            <a:t>, sed </a:t>
          </a:r>
          <a:r>
            <a:rPr lang="es-ES" sz="1200" kern="1200" noProof="0" dirty="0" err="1">
              <a:solidFill>
                <a:schemeClr val="tx2"/>
              </a:solidFill>
            </a:rPr>
            <a:t>diam</a:t>
          </a:r>
          <a:r>
            <a:rPr lang="es-ES" sz="1200" kern="1200" noProof="0" dirty="0">
              <a:solidFill>
                <a:schemeClr val="tx2"/>
              </a:solidFill>
            </a:rPr>
            <a:t> </a:t>
          </a:r>
          <a:r>
            <a:rPr lang="es-ES" sz="1200" kern="1200" noProof="0" dirty="0" err="1">
              <a:solidFill>
                <a:schemeClr val="tx2"/>
              </a:solidFill>
            </a:rPr>
            <a:t>nonummy</a:t>
          </a:r>
          <a:r>
            <a:rPr lang="es-ES" sz="1200" kern="1200" noProof="0" dirty="0">
              <a:solidFill>
                <a:schemeClr val="tx2"/>
              </a:solidFill>
            </a:rPr>
            <a:t> </a:t>
          </a:r>
          <a:r>
            <a:rPr lang="es-ES" sz="1200" kern="1200" noProof="0" dirty="0" err="1">
              <a:solidFill>
                <a:schemeClr val="tx2"/>
              </a:solidFill>
            </a:rPr>
            <a:t>nibh</a:t>
          </a:r>
          <a:r>
            <a:rPr lang="es-ES" sz="1200" kern="1200" noProof="0" dirty="0">
              <a:solidFill>
                <a:schemeClr val="tx2"/>
              </a:solidFill>
            </a:rPr>
            <a:t> </a:t>
          </a:r>
          <a:r>
            <a:rPr lang="es-ES" sz="1200" kern="1200" noProof="0" dirty="0" err="1">
              <a:solidFill>
                <a:schemeClr val="tx2"/>
              </a:solidFill>
            </a:rPr>
            <a:t>euismod</a:t>
          </a:r>
          <a:r>
            <a:rPr lang="es-ES" sz="1200" kern="1200" noProof="0" dirty="0">
              <a:solidFill>
                <a:schemeClr val="tx2"/>
              </a:solidFill>
            </a:rPr>
            <a:t> </a:t>
          </a:r>
          <a:r>
            <a:rPr lang="es-ES" sz="1200" kern="1200" noProof="0" dirty="0" err="1">
              <a:solidFill>
                <a:schemeClr val="tx2"/>
              </a:solidFill>
            </a:rPr>
            <a:t>tincidunt</a:t>
          </a:r>
          <a:r>
            <a:rPr lang="es-ES" sz="1200" kern="1200" noProof="0" dirty="0">
              <a:solidFill>
                <a:schemeClr val="tx2"/>
              </a:solidFill>
            </a:rPr>
            <a:t> ut </a:t>
          </a:r>
          <a:r>
            <a:rPr lang="es-ES" sz="1200" kern="1200" noProof="0" dirty="0" err="1">
              <a:solidFill>
                <a:schemeClr val="tx2"/>
              </a:solidFill>
            </a:rPr>
            <a:t>laoreet</a:t>
          </a:r>
          <a:r>
            <a:rPr lang="es-ES" sz="1200" kern="1200" noProof="0" dirty="0">
              <a:solidFill>
                <a:schemeClr val="tx2"/>
              </a:solidFill>
            </a:rPr>
            <a:t> </a:t>
          </a:r>
          <a:r>
            <a:rPr lang="es-ES" sz="1200" kern="1200" noProof="0" dirty="0" err="1">
              <a:solidFill>
                <a:schemeClr val="tx2"/>
              </a:solidFill>
            </a:rPr>
            <a:t>dolore</a:t>
          </a:r>
          <a:r>
            <a:rPr lang="es-ES" sz="1200" kern="1200" noProof="0" dirty="0">
              <a:solidFill>
                <a:schemeClr val="tx2"/>
              </a:solidFill>
            </a:rPr>
            <a:t> magna </a:t>
          </a:r>
        </a:p>
      </dsp:txBody>
      <dsp:txXfrm>
        <a:off x="2308656" y="1187489"/>
        <a:ext cx="1818372" cy="1806356"/>
      </dsp:txXfrm>
    </dsp:sp>
    <dsp:sp modelId="{473F2067-7126-4D56-A328-5A8CFD3D8D52}">
      <dsp:nvSpPr>
        <dsp:cNvPr id="0" name=""/>
        <dsp:cNvSpPr/>
      </dsp:nvSpPr>
      <dsp:spPr>
        <a:xfrm rot="5400000">
          <a:off x="3131487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4256912" y="3510000"/>
          <a:ext cx="2239374" cy="81000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noProof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FASE 03</a:t>
          </a:r>
        </a:p>
      </dsp:txBody>
      <dsp:txXfrm>
        <a:off x="4459412" y="3510000"/>
        <a:ext cx="1834374" cy="810000"/>
      </dsp:txXfrm>
    </dsp:sp>
    <dsp:sp modelId="{FD7B29F2-0D66-4B4B-BC8A-82DA23575305}">
      <dsp:nvSpPr>
        <dsp:cNvPr id="0" name=""/>
        <dsp:cNvSpPr/>
      </dsp:nvSpPr>
      <dsp:spPr>
        <a:xfrm>
          <a:off x="4436062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rtlCol="0" anchor="t" anchorCtr="0">
          <a:noAutofit/>
        </a:bodyPr>
        <a:lstStyle/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noProof="0" dirty="0" err="1">
              <a:solidFill>
                <a:schemeClr val="tx2"/>
              </a:solidFill>
            </a:rPr>
            <a:t>Lorem</a:t>
          </a:r>
          <a:r>
            <a:rPr lang="es-ES" sz="1200" kern="1200" noProof="0" dirty="0">
              <a:solidFill>
                <a:schemeClr val="tx2"/>
              </a:solidFill>
            </a:rPr>
            <a:t> </a:t>
          </a:r>
          <a:r>
            <a:rPr lang="es-ES" sz="1200" kern="1200" noProof="0" dirty="0" err="1">
              <a:solidFill>
                <a:schemeClr val="tx2"/>
              </a:solidFill>
            </a:rPr>
            <a:t>ipsum</a:t>
          </a:r>
          <a:r>
            <a:rPr lang="es-ES" sz="1200" kern="1200" noProof="0" dirty="0">
              <a:solidFill>
                <a:schemeClr val="tx2"/>
              </a:solidFill>
            </a:rPr>
            <a:t> dolor </a:t>
          </a:r>
          <a:r>
            <a:rPr lang="es-ES" sz="1200" kern="1200" noProof="0" dirty="0" err="1">
              <a:solidFill>
                <a:schemeClr val="tx2"/>
              </a:solidFill>
            </a:rPr>
            <a:t>sit</a:t>
          </a:r>
          <a:r>
            <a:rPr lang="es-ES" sz="1200" kern="1200" noProof="0" dirty="0">
              <a:solidFill>
                <a:schemeClr val="tx2"/>
              </a:solidFill>
            </a:rPr>
            <a:t> </a:t>
          </a:r>
          <a:r>
            <a:rPr lang="es-ES" sz="1200" kern="1200" noProof="0" dirty="0" err="1">
              <a:solidFill>
                <a:schemeClr val="tx2"/>
              </a:solidFill>
            </a:rPr>
            <a:t>amet</a:t>
          </a:r>
          <a:r>
            <a:rPr lang="es-ES" sz="1200" kern="1200" noProof="0" dirty="0">
              <a:solidFill>
                <a:schemeClr val="tx2"/>
              </a:solidFill>
            </a:rPr>
            <a:t>, </a:t>
          </a:r>
          <a:r>
            <a:rPr lang="es-ES" sz="1200" kern="1200" noProof="0" dirty="0" err="1">
              <a:solidFill>
                <a:schemeClr val="tx2"/>
              </a:solidFill>
            </a:rPr>
            <a:t>consectetuer</a:t>
          </a:r>
          <a:r>
            <a:rPr lang="es-ES" sz="1200" kern="1200" noProof="0" dirty="0">
              <a:solidFill>
                <a:schemeClr val="tx2"/>
              </a:solidFill>
            </a:rPr>
            <a:t> </a:t>
          </a:r>
          <a:r>
            <a:rPr lang="es-ES" sz="1200" kern="1200" noProof="0" dirty="0" err="1">
              <a:solidFill>
                <a:schemeClr val="tx2"/>
              </a:solidFill>
            </a:rPr>
            <a:t>adipiscing</a:t>
          </a:r>
          <a:r>
            <a:rPr lang="es-ES" sz="1200" kern="1200" noProof="0" dirty="0">
              <a:solidFill>
                <a:schemeClr val="tx2"/>
              </a:solidFill>
            </a:rPr>
            <a:t> </a:t>
          </a:r>
          <a:r>
            <a:rPr lang="es-ES" sz="1200" kern="1200" noProof="0" dirty="0" err="1">
              <a:solidFill>
                <a:schemeClr val="tx2"/>
              </a:solidFill>
            </a:rPr>
            <a:t>elit</a:t>
          </a:r>
          <a:r>
            <a:rPr lang="es-ES" sz="1200" kern="1200" noProof="0" dirty="0">
              <a:solidFill>
                <a:schemeClr val="tx2"/>
              </a:solidFill>
            </a:rPr>
            <a:t>, sed </a:t>
          </a:r>
          <a:r>
            <a:rPr lang="es-ES" sz="1200" kern="1200" noProof="0" dirty="0" err="1">
              <a:solidFill>
                <a:schemeClr val="tx2"/>
              </a:solidFill>
            </a:rPr>
            <a:t>diam</a:t>
          </a:r>
          <a:r>
            <a:rPr lang="es-ES" sz="1200" kern="1200" noProof="0" dirty="0">
              <a:solidFill>
                <a:schemeClr val="tx2"/>
              </a:solidFill>
            </a:rPr>
            <a:t> </a:t>
          </a:r>
          <a:r>
            <a:rPr lang="es-ES" sz="1200" kern="1200" noProof="0" dirty="0" err="1">
              <a:solidFill>
                <a:schemeClr val="tx2"/>
              </a:solidFill>
            </a:rPr>
            <a:t>nonummy</a:t>
          </a:r>
          <a:r>
            <a:rPr lang="es-ES" sz="1200" kern="1200" noProof="0" dirty="0">
              <a:solidFill>
                <a:schemeClr val="tx2"/>
              </a:solidFill>
            </a:rPr>
            <a:t> </a:t>
          </a:r>
          <a:r>
            <a:rPr lang="es-ES" sz="1200" kern="1200" noProof="0" dirty="0" err="1">
              <a:solidFill>
                <a:schemeClr val="tx2"/>
              </a:solidFill>
            </a:rPr>
            <a:t>nibh</a:t>
          </a:r>
          <a:r>
            <a:rPr lang="es-ES" sz="1200" kern="1200" noProof="0" dirty="0">
              <a:solidFill>
                <a:schemeClr val="tx2"/>
              </a:solidFill>
            </a:rPr>
            <a:t> </a:t>
          </a:r>
          <a:r>
            <a:rPr lang="es-ES" sz="1200" kern="1200" noProof="0" dirty="0" err="1">
              <a:solidFill>
                <a:schemeClr val="tx2"/>
              </a:solidFill>
            </a:rPr>
            <a:t>euismod</a:t>
          </a:r>
          <a:r>
            <a:rPr lang="es-ES" sz="1200" kern="1200" noProof="0" dirty="0">
              <a:solidFill>
                <a:schemeClr val="tx2"/>
              </a:solidFill>
            </a:rPr>
            <a:t> </a:t>
          </a:r>
          <a:r>
            <a:rPr lang="es-ES" sz="1200" kern="1200" noProof="0" dirty="0" err="1">
              <a:solidFill>
                <a:schemeClr val="tx2"/>
              </a:solidFill>
            </a:rPr>
            <a:t>tincidunt</a:t>
          </a:r>
          <a:r>
            <a:rPr lang="es-ES" sz="1200" kern="1200" noProof="0" dirty="0">
              <a:solidFill>
                <a:schemeClr val="tx2"/>
              </a:solidFill>
            </a:rPr>
            <a:t> ut </a:t>
          </a:r>
          <a:r>
            <a:rPr lang="es-ES" sz="1200" kern="1200" noProof="0" dirty="0" err="1">
              <a:solidFill>
                <a:schemeClr val="tx2"/>
              </a:solidFill>
            </a:rPr>
            <a:t>laoreet</a:t>
          </a:r>
          <a:r>
            <a:rPr lang="es-ES" sz="1200" kern="1200" noProof="0" dirty="0">
              <a:solidFill>
                <a:schemeClr val="tx2"/>
              </a:solidFill>
            </a:rPr>
            <a:t> </a:t>
          </a:r>
          <a:r>
            <a:rPr lang="es-ES" sz="1200" kern="1200" noProof="0" dirty="0" err="1">
              <a:solidFill>
                <a:schemeClr val="tx2"/>
              </a:solidFill>
            </a:rPr>
            <a:t>dolore</a:t>
          </a:r>
          <a:r>
            <a:rPr lang="es-ES" sz="1200" kern="1200" noProof="0" dirty="0">
              <a:solidFill>
                <a:schemeClr val="tx2"/>
              </a:solidFill>
            </a:rPr>
            <a:t> magna </a:t>
          </a:r>
        </a:p>
      </dsp:txBody>
      <dsp:txXfrm>
        <a:off x="4436062" y="1187489"/>
        <a:ext cx="1818372" cy="1806356"/>
      </dsp:txXfrm>
    </dsp:sp>
    <dsp:sp modelId="{7BF6E820-C6E3-4E2C-BB23-ADF9AD641C6B}">
      <dsp:nvSpPr>
        <dsp:cNvPr id="0" name=""/>
        <dsp:cNvSpPr/>
      </dsp:nvSpPr>
      <dsp:spPr>
        <a:xfrm rot="5400000">
          <a:off x="5258893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46455-4EBB-40A8-838B-B584850A8B8E}">
      <dsp:nvSpPr>
        <dsp:cNvPr id="0" name=""/>
        <dsp:cNvSpPr/>
      </dsp:nvSpPr>
      <dsp:spPr>
        <a:xfrm>
          <a:off x="6384318" y="3510000"/>
          <a:ext cx="2239374" cy="81000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noProof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FASE 04</a:t>
          </a:r>
        </a:p>
      </dsp:txBody>
      <dsp:txXfrm>
        <a:off x="6586818" y="3510000"/>
        <a:ext cx="1834374" cy="810000"/>
      </dsp:txXfrm>
    </dsp:sp>
    <dsp:sp modelId="{1D84544C-5924-422B-9546-A86AE4927E4C}">
      <dsp:nvSpPr>
        <dsp:cNvPr id="0" name=""/>
        <dsp:cNvSpPr/>
      </dsp:nvSpPr>
      <dsp:spPr>
        <a:xfrm>
          <a:off x="6563468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rtlCol="0" anchor="t" anchorCtr="0">
          <a:noAutofit/>
        </a:bodyPr>
        <a:lstStyle/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Lorem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ipsum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 dolor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sit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amet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,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consectetuer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adipiscing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elit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, sed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diam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nonummy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nibh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euismod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tincidunt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 ut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laoreet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dolore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 magna </a:t>
          </a:r>
        </a:p>
      </dsp:txBody>
      <dsp:txXfrm>
        <a:off x="6563468" y="1187489"/>
        <a:ext cx="1818372" cy="1806356"/>
      </dsp:txXfrm>
    </dsp:sp>
    <dsp:sp modelId="{0EE416CF-D8AE-41BD-BF35-9148040E1274}">
      <dsp:nvSpPr>
        <dsp:cNvPr id="0" name=""/>
        <dsp:cNvSpPr/>
      </dsp:nvSpPr>
      <dsp:spPr>
        <a:xfrm rot="5400000">
          <a:off x="7386299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A9A18-D6AE-4459-8C7F-A17CAB50744A}">
      <dsp:nvSpPr>
        <dsp:cNvPr id="0" name=""/>
        <dsp:cNvSpPr/>
      </dsp:nvSpPr>
      <dsp:spPr>
        <a:xfrm>
          <a:off x="8511724" y="3510000"/>
          <a:ext cx="2239374" cy="81000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noProof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FASE 05</a:t>
          </a:r>
        </a:p>
      </dsp:txBody>
      <dsp:txXfrm>
        <a:off x="8714224" y="3510000"/>
        <a:ext cx="1834374" cy="810000"/>
      </dsp:txXfrm>
    </dsp:sp>
    <dsp:sp modelId="{7F54B493-FCA8-4A1F-A2B1-FCB26CA9C396}">
      <dsp:nvSpPr>
        <dsp:cNvPr id="0" name=""/>
        <dsp:cNvSpPr/>
      </dsp:nvSpPr>
      <dsp:spPr>
        <a:xfrm>
          <a:off x="8690874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rtlCol="0" anchor="t" anchorCtr="0">
          <a:noAutofit/>
        </a:bodyPr>
        <a:lstStyle/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Lorem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ipsum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 dolor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sit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amet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,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consectetuer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adipiscing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elit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, sed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diam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nonummy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nibh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euismod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tincidunt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 ut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laoreet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dolore</a:t>
          </a:r>
          <a:r>
            <a:rPr lang="es-ES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 magna </a:t>
          </a:r>
        </a:p>
      </dsp:txBody>
      <dsp:txXfrm>
        <a:off x="8690874" y="1187489"/>
        <a:ext cx="1818372" cy="18063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26312" y="1832962"/>
          <a:ext cx="2035254" cy="17844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2091" y="2939811"/>
          <a:ext cx="2230557" cy="678418"/>
        </a:xfrm>
        <a:prstGeom prst="homePlate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rtlCol="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 noProof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FASE 01</a:t>
          </a:r>
        </a:p>
      </dsp:txBody>
      <dsp:txXfrm>
        <a:off x="2091" y="2939811"/>
        <a:ext cx="2145755" cy="678418"/>
      </dsp:txXfrm>
    </dsp:sp>
    <dsp:sp modelId="{810D7AA7-A541-4507-BE7F-36CCF210089F}">
      <dsp:nvSpPr>
        <dsp:cNvPr id="0" name=""/>
        <dsp:cNvSpPr/>
      </dsp:nvSpPr>
      <dsp:spPr>
        <a:xfrm>
          <a:off x="180536" y="1011624"/>
          <a:ext cx="1811213" cy="141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rtlCol="0" anchor="t" anchorCtr="0">
          <a:noAutofit/>
        </a:bodyPr>
        <a:lstStyle/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pt-BR" sz="1200" kern="1200" noProof="0" dirty="0">
              <a:solidFill>
                <a:srgbClr val="666666"/>
              </a:solidFill>
              <a:latin typeface="+mn-lt"/>
              <a:ea typeface="+mn-ea"/>
              <a:cs typeface="+mn-cs"/>
            </a:rPr>
            <a:t>Pesquisa Bibliográfica</a:t>
          </a:r>
          <a:endParaRPr lang="es-ES" sz="1200" kern="1200" noProof="0" dirty="0">
            <a:solidFill>
              <a:srgbClr val="666666"/>
            </a:solidFill>
            <a:latin typeface="+mn-lt"/>
            <a:ea typeface="+mn-ea"/>
            <a:cs typeface="+mn-cs"/>
          </a:endParaRPr>
        </a:p>
      </dsp:txBody>
      <dsp:txXfrm>
        <a:off x="180536" y="1011624"/>
        <a:ext cx="1811213" cy="1414065"/>
      </dsp:txXfrm>
    </dsp:sp>
    <dsp:sp modelId="{E41E7729-FD3F-426D-804C-45BD60BD762D}">
      <dsp:nvSpPr>
        <dsp:cNvPr id="0" name=""/>
        <dsp:cNvSpPr/>
      </dsp:nvSpPr>
      <dsp:spPr>
        <a:xfrm rot="5400000">
          <a:off x="1192717" y="1832962"/>
          <a:ext cx="2035254" cy="17844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2121121" y="2939811"/>
          <a:ext cx="2230557" cy="678418"/>
        </a:xfrm>
        <a:prstGeom prst="chevron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rtlCol="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 noProof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FASE 02</a:t>
          </a:r>
        </a:p>
      </dsp:txBody>
      <dsp:txXfrm>
        <a:off x="2290726" y="2939811"/>
        <a:ext cx="1891348" cy="678418"/>
      </dsp:txXfrm>
    </dsp:sp>
    <dsp:sp modelId="{5E07F9E4-149C-4A89-848F-4ABDD305F0C5}">
      <dsp:nvSpPr>
        <dsp:cNvPr id="0" name=""/>
        <dsp:cNvSpPr/>
      </dsp:nvSpPr>
      <dsp:spPr>
        <a:xfrm>
          <a:off x="2299566" y="1011624"/>
          <a:ext cx="1811213" cy="141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rtlCol="0" anchor="t" anchorCtr="0">
          <a:noAutofit/>
        </a:bodyPr>
        <a:lstStyle/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rgbClr val="666666"/>
              </a:solidFill>
              <a:latin typeface="Arial"/>
              <a:ea typeface="+mn-ea"/>
              <a:cs typeface="+mn-cs"/>
            </a:rPr>
            <a:t>Pré-processamento de dados</a:t>
          </a:r>
          <a:endParaRPr lang="es-ES" sz="1200" kern="1200" noProof="0" dirty="0">
            <a:solidFill>
              <a:srgbClr val="666666"/>
            </a:solidFill>
            <a:latin typeface="Arial"/>
            <a:ea typeface="+mn-ea"/>
            <a:cs typeface="+mn-cs"/>
          </a:endParaRPr>
        </a:p>
      </dsp:txBody>
      <dsp:txXfrm>
        <a:off x="2299566" y="1011624"/>
        <a:ext cx="1811213" cy="1414065"/>
      </dsp:txXfrm>
    </dsp:sp>
    <dsp:sp modelId="{473F2067-7126-4D56-A328-5A8CFD3D8D52}">
      <dsp:nvSpPr>
        <dsp:cNvPr id="0" name=""/>
        <dsp:cNvSpPr/>
      </dsp:nvSpPr>
      <dsp:spPr>
        <a:xfrm rot="5400000">
          <a:off x="3311747" y="1832962"/>
          <a:ext cx="2035254" cy="17844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4240152" y="2939811"/>
          <a:ext cx="2230557" cy="678418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rtlCol="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 noProof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FASE 03</a:t>
          </a:r>
        </a:p>
      </dsp:txBody>
      <dsp:txXfrm>
        <a:off x="4409757" y="2939811"/>
        <a:ext cx="1891348" cy="678418"/>
      </dsp:txXfrm>
    </dsp:sp>
    <dsp:sp modelId="{FD7B29F2-0D66-4B4B-BC8A-82DA23575305}">
      <dsp:nvSpPr>
        <dsp:cNvPr id="0" name=""/>
        <dsp:cNvSpPr/>
      </dsp:nvSpPr>
      <dsp:spPr>
        <a:xfrm>
          <a:off x="4418596" y="1011624"/>
          <a:ext cx="1811213" cy="141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rtlCol="0" anchor="t" anchorCtr="0">
          <a:noAutofit/>
        </a:bodyPr>
        <a:lstStyle/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rgbClr val="666666"/>
              </a:solidFill>
              <a:latin typeface="Arial"/>
              <a:ea typeface="+mn-ea"/>
              <a:cs typeface="+mn-cs"/>
            </a:rPr>
            <a:t>Implementação do modelo</a:t>
          </a:r>
          <a:endParaRPr lang="es-ES" sz="1200" kern="1200" noProof="0" dirty="0">
            <a:solidFill>
              <a:srgbClr val="666666"/>
            </a:solidFill>
            <a:latin typeface="Arial"/>
            <a:ea typeface="+mn-ea"/>
            <a:cs typeface="+mn-cs"/>
          </a:endParaRPr>
        </a:p>
      </dsp:txBody>
      <dsp:txXfrm>
        <a:off x="4418596" y="1011624"/>
        <a:ext cx="1811213" cy="1414065"/>
      </dsp:txXfrm>
    </dsp:sp>
    <dsp:sp modelId="{7BF6E820-C6E3-4E2C-BB23-ADF9AD641C6B}">
      <dsp:nvSpPr>
        <dsp:cNvPr id="0" name=""/>
        <dsp:cNvSpPr/>
      </dsp:nvSpPr>
      <dsp:spPr>
        <a:xfrm rot="5400000">
          <a:off x="5430777" y="1832962"/>
          <a:ext cx="2035254" cy="17844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46455-4EBB-40A8-838B-B584850A8B8E}">
      <dsp:nvSpPr>
        <dsp:cNvPr id="0" name=""/>
        <dsp:cNvSpPr/>
      </dsp:nvSpPr>
      <dsp:spPr>
        <a:xfrm>
          <a:off x="6359182" y="2939811"/>
          <a:ext cx="2230557" cy="678418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rtlCol="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 noProof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FASE 04</a:t>
          </a:r>
        </a:p>
      </dsp:txBody>
      <dsp:txXfrm>
        <a:off x="6528787" y="2939811"/>
        <a:ext cx="1891348" cy="678418"/>
      </dsp:txXfrm>
    </dsp:sp>
    <dsp:sp modelId="{1D84544C-5924-422B-9546-A86AE4927E4C}">
      <dsp:nvSpPr>
        <dsp:cNvPr id="0" name=""/>
        <dsp:cNvSpPr/>
      </dsp:nvSpPr>
      <dsp:spPr>
        <a:xfrm>
          <a:off x="6537626" y="1011624"/>
          <a:ext cx="1811213" cy="141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rtlCol="0" anchor="t" anchorCtr="0">
          <a:noAutofit/>
        </a:bodyPr>
        <a:lstStyle/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pt-BR" sz="1200" kern="1200" dirty="0">
              <a:solidFill>
                <a:srgbClr val="666666"/>
              </a:solidFill>
              <a:latin typeface="Arial"/>
              <a:ea typeface="+mn-ea"/>
              <a:cs typeface="+mn-cs"/>
            </a:rPr>
            <a:t>Avaliação e comparação</a:t>
          </a:r>
          <a:endParaRPr lang="es-ES" sz="1200" kern="1200" noProof="0" dirty="0">
            <a:solidFill>
              <a:srgbClr val="666666"/>
            </a:solidFill>
            <a:latin typeface="+mn-lt"/>
            <a:ea typeface="+mn-ea"/>
            <a:cs typeface="+mn-cs"/>
          </a:endParaRPr>
        </a:p>
      </dsp:txBody>
      <dsp:txXfrm>
        <a:off x="6537626" y="1011624"/>
        <a:ext cx="1811213" cy="1414065"/>
      </dsp:txXfrm>
    </dsp:sp>
    <dsp:sp modelId="{0EE416CF-D8AE-41BD-BF35-9148040E1274}">
      <dsp:nvSpPr>
        <dsp:cNvPr id="0" name=""/>
        <dsp:cNvSpPr/>
      </dsp:nvSpPr>
      <dsp:spPr>
        <a:xfrm rot="5400000">
          <a:off x="7549807" y="1832962"/>
          <a:ext cx="2035254" cy="17844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A9A18-D6AE-4459-8C7F-A17CAB50744A}">
      <dsp:nvSpPr>
        <dsp:cNvPr id="0" name=""/>
        <dsp:cNvSpPr/>
      </dsp:nvSpPr>
      <dsp:spPr>
        <a:xfrm>
          <a:off x="8478212" y="2939811"/>
          <a:ext cx="2230557" cy="678418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rtlCol="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 noProof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FASE 05</a:t>
          </a:r>
        </a:p>
      </dsp:txBody>
      <dsp:txXfrm>
        <a:off x="8647817" y="2939811"/>
        <a:ext cx="1891348" cy="678418"/>
      </dsp:txXfrm>
    </dsp:sp>
    <dsp:sp modelId="{7F54B493-FCA8-4A1F-A2B1-FCB26CA9C396}">
      <dsp:nvSpPr>
        <dsp:cNvPr id="0" name=""/>
        <dsp:cNvSpPr/>
      </dsp:nvSpPr>
      <dsp:spPr>
        <a:xfrm>
          <a:off x="8656656" y="1011624"/>
          <a:ext cx="1811213" cy="141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rtlCol="0" anchor="t" anchorCtr="0">
          <a:noAutofit/>
        </a:bodyPr>
        <a:lstStyle/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pt-BR" sz="1200" kern="1200" dirty="0">
              <a:solidFill>
                <a:srgbClr val="666666"/>
              </a:solidFill>
              <a:latin typeface="Arial"/>
              <a:ea typeface="+mn-ea"/>
              <a:cs typeface="+mn-cs"/>
            </a:rPr>
            <a:t>Análise </a:t>
          </a:r>
          <a:r>
            <a:rPr lang="pt-BR" sz="1200" kern="1200">
              <a:solidFill>
                <a:srgbClr val="666666"/>
              </a:solidFill>
              <a:latin typeface="Arial"/>
              <a:ea typeface="+mn-ea"/>
              <a:cs typeface="+mn-cs"/>
            </a:rPr>
            <a:t>e conclusão</a:t>
          </a:r>
          <a:endParaRPr lang="es-ES" sz="1200" kern="1200" noProof="0" dirty="0">
            <a:solidFill>
              <a:srgbClr val="666666"/>
            </a:solidFill>
            <a:latin typeface="Arial"/>
            <a:ea typeface="+mn-ea"/>
            <a:cs typeface="+mn-cs"/>
          </a:endParaRPr>
        </a:p>
      </dsp:txBody>
      <dsp:txXfrm>
        <a:off x="8656656" y="1011624"/>
        <a:ext cx="1811213" cy="1414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27D0CCEB-DFF8-417B-A87A-90F3D79059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FFE758-9C44-40AF-9D52-A7EF39200D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8DB61AD-D758-4BAC-B231-F8982647E8DA}" type="datetime1">
              <a:rPr lang="es-ES" smtClean="0"/>
              <a:t>24/07/2023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4224329-C497-4EFE-8EB2-F22CD57F39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E74C25EC-D008-42CF-845E-C895CC9B32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A32E2A0-273F-4DCF-AF0B-3CFADE889CA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4720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7F981-A99F-4E45-8A84-1241B021853E}" type="datetime1">
              <a:rPr lang="es-ES" smtClean="0"/>
              <a:pPr/>
              <a:t>24/07/2023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9DC9BE-8102-4ADA-9C69-422E2361041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0094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9DC9BE-8102-4ADA-9C69-422E2361041F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0389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9DC9BE-8102-4ADA-9C69-422E2361041F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633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60639-BF2D-41F8-822B-DED03338D28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80354" y="197121"/>
            <a:ext cx="10711545" cy="1325563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s-ES" noProof="0" dirty="0"/>
              <a:t>Escala de tiempo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474091-9EA2-47C8-AAA9-6DFE207852E4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680354" y="1786436"/>
            <a:ext cx="10711545" cy="4522924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es-ES" noProof="0" dirty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303706AB-7768-4239-93C0-28F2AC35B71A}"/>
              </a:ext>
            </a:extLst>
          </p:cNvPr>
          <p:cNvCxnSpPr/>
          <p:nvPr userDrawn="1"/>
        </p:nvCxnSpPr>
        <p:spPr>
          <a:xfrm>
            <a:off x="2324557" y="1181100"/>
            <a:ext cx="63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29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texto 16">
            <a:extLst>
              <a:ext uri="{FF2B5EF4-FFF2-40B4-BE49-F238E27FC236}">
                <a16:creationId xmlns:a16="http://schemas.microsoft.com/office/drawing/2014/main" id="{B8498729-8E0E-452C-9DE5-20C4280E68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8339" y="5310000"/>
            <a:ext cx="4536000" cy="1548000"/>
          </a:xfrm>
          <a:solidFill>
            <a:schemeClr val="bg1">
              <a:lumMod val="85000"/>
              <a:alpha val="80000"/>
            </a:schemeClr>
          </a:solidFill>
        </p:spPr>
        <p:txBody>
          <a:bodyPr lIns="288000" tIns="252000" rtlCol="0"/>
          <a:lstStyle>
            <a:lvl1pPr marL="0" indent="0">
              <a:spcBef>
                <a:spcPts val="500"/>
              </a:spcBef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500"/>
              </a:spcBef>
              <a:buNone/>
              <a:defRPr sz="1000">
                <a:solidFill>
                  <a:schemeClr val="bg2"/>
                </a:solidFill>
              </a:defRPr>
            </a:lvl2pPr>
          </a:lstStyle>
          <a:p>
            <a:pPr lvl="0" rtl="0"/>
            <a:r>
              <a:rPr lang="es-ES" noProof="0" dirty="0"/>
              <a:t>Título adicional de la etapa 02</a:t>
            </a:r>
          </a:p>
          <a:p>
            <a:pPr lvl="1" rtl="0"/>
            <a:r>
              <a:rPr lang="es-ES" noProof="0" dirty="0" err="1"/>
              <a:t>Lorem</a:t>
            </a:r>
            <a:r>
              <a:rPr lang="es-ES" noProof="0" dirty="0"/>
              <a:t> </a:t>
            </a:r>
            <a:r>
              <a:rPr lang="es-ES" noProof="0" dirty="0" err="1"/>
              <a:t>ipsum</a:t>
            </a:r>
            <a:r>
              <a:rPr lang="es-ES" noProof="0" dirty="0"/>
              <a:t> dolor </a:t>
            </a:r>
            <a:r>
              <a:rPr lang="es-ES" noProof="0" dirty="0" err="1"/>
              <a:t>sit</a:t>
            </a:r>
            <a:r>
              <a:rPr lang="es-ES" noProof="0" dirty="0"/>
              <a:t> </a:t>
            </a:r>
            <a:r>
              <a:rPr lang="es-ES" noProof="0" dirty="0" err="1"/>
              <a:t>amet</a:t>
            </a:r>
            <a:r>
              <a:rPr lang="es-ES" noProof="0" dirty="0"/>
              <a:t>, </a:t>
            </a:r>
            <a:r>
              <a:rPr lang="es-ES" noProof="0" dirty="0" err="1"/>
              <a:t>consectetuer</a:t>
            </a:r>
            <a:r>
              <a:rPr lang="es-ES" noProof="0" dirty="0"/>
              <a:t> </a:t>
            </a:r>
            <a:r>
              <a:rPr lang="es-ES" noProof="0" dirty="0" err="1"/>
              <a:t>adipiscing</a:t>
            </a:r>
            <a:r>
              <a:rPr lang="es-ES" noProof="0" dirty="0"/>
              <a:t> </a:t>
            </a:r>
            <a:r>
              <a:rPr lang="es-ES" noProof="0" dirty="0" err="1"/>
              <a:t>elit</a:t>
            </a:r>
            <a:r>
              <a:rPr lang="es-ES" noProof="0" dirty="0"/>
              <a:t>, sed </a:t>
            </a:r>
            <a:r>
              <a:rPr lang="es-ES" noProof="0" dirty="0" err="1"/>
              <a:t>diam</a:t>
            </a:r>
            <a:r>
              <a:rPr lang="es-ES" noProof="0" dirty="0"/>
              <a:t> </a:t>
            </a:r>
            <a:r>
              <a:rPr lang="es-ES" noProof="0" dirty="0" err="1"/>
              <a:t>nonummy</a:t>
            </a:r>
            <a:endParaRPr lang="es-ES" noProof="0" dirty="0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6F6ED01E-03BA-4CB7-BDDB-4A7F0B0DA4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7583" y="5310000"/>
            <a:ext cx="2778470" cy="1548000"/>
          </a:xfrm>
          <a:solidFill>
            <a:schemeClr val="bg1">
              <a:lumMod val="95000"/>
            </a:schemeClr>
          </a:solidFill>
        </p:spPr>
        <p:txBody>
          <a:bodyPr lIns="288000" tIns="252000" rtlCol="0"/>
          <a:lstStyle>
            <a:lvl1pPr marL="0" indent="0">
              <a:spcBef>
                <a:spcPts val="500"/>
              </a:spcBef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500"/>
              </a:spcBef>
              <a:buNone/>
              <a:defRPr sz="1000">
                <a:solidFill>
                  <a:schemeClr val="bg2"/>
                </a:solidFill>
              </a:defRPr>
            </a:lvl2pPr>
          </a:lstStyle>
          <a:p>
            <a:pPr lvl="0" rtl="0"/>
            <a:r>
              <a:rPr lang="es-ES" noProof="0" dirty="0"/>
              <a:t>Título de fase adicional 01</a:t>
            </a:r>
          </a:p>
          <a:p>
            <a:pPr lvl="1" rtl="0"/>
            <a:r>
              <a:rPr lang="es-ES" noProof="0" dirty="0" err="1"/>
              <a:t>Lorem</a:t>
            </a:r>
            <a:r>
              <a:rPr lang="es-ES" noProof="0" dirty="0"/>
              <a:t> </a:t>
            </a:r>
            <a:r>
              <a:rPr lang="es-ES" noProof="0" dirty="0" err="1"/>
              <a:t>ipsum</a:t>
            </a:r>
            <a:r>
              <a:rPr lang="es-ES" noProof="0" dirty="0"/>
              <a:t> dolor </a:t>
            </a:r>
            <a:r>
              <a:rPr lang="es-ES" noProof="0" dirty="0" err="1"/>
              <a:t>sit</a:t>
            </a:r>
            <a:r>
              <a:rPr lang="es-ES" noProof="0" dirty="0"/>
              <a:t> </a:t>
            </a:r>
            <a:r>
              <a:rPr lang="es-ES" noProof="0" dirty="0" err="1"/>
              <a:t>amet</a:t>
            </a:r>
            <a:r>
              <a:rPr lang="es-ES" noProof="0" dirty="0"/>
              <a:t>, </a:t>
            </a:r>
            <a:r>
              <a:rPr lang="es-ES" noProof="0" dirty="0" err="1"/>
              <a:t>consectetuer</a:t>
            </a:r>
            <a:r>
              <a:rPr lang="es-ES" noProof="0" dirty="0"/>
              <a:t> </a:t>
            </a:r>
            <a:r>
              <a:rPr lang="es-ES" noProof="0" dirty="0" err="1"/>
              <a:t>adipiscing</a:t>
            </a:r>
            <a:r>
              <a:rPr lang="es-ES" noProof="0" dirty="0"/>
              <a:t> </a:t>
            </a:r>
            <a:r>
              <a:rPr lang="es-ES" noProof="0" dirty="0" err="1"/>
              <a:t>elit</a:t>
            </a:r>
            <a:r>
              <a:rPr lang="es-ES" noProof="0" dirty="0"/>
              <a:t>, sed </a:t>
            </a:r>
            <a:r>
              <a:rPr lang="es-ES" noProof="0" dirty="0" err="1"/>
              <a:t>diam</a:t>
            </a:r>
            <a:r>
              <a:rPr lang="es-ES" noProof="0" dirty="0"/>
              <a:t> </a:t>
            </a:r>
            <a:r>
              <a:rPr lang="es-ES" noProof="0" dirty="0" err="1"/>
              <a:t>nonummy</a:t>
            </a:r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060639-BF2D-41F8-822B-DED03338D28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80354" y="197121"/>
            <a:ext cx="10711545" cy="1325563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s-ES" noProof="0" dirty="0"/>
              <a:t>Escala de tiempo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474091-9EA2-47C8-AAA9-6DFE207852E4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680354" y="1786436"/>
            <a:ext cx="10711545" cy="3306069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es-ES" noProof="0" dirty="0"/>
          </a:p>
        </p:txBody>
      </p:sp>
      <p:sp>
        <p:nvSpPr>
          <p:cNvPr id="19" name="Marcador de texto 16">
            <a:extLst>
              <a:ext uri="{FF2B5EF4-FFF2-40B4-BE49-F238E27FC236}">
                <a16:creationId xmlns:a16="http://schemas.microsoft.com/office/drawing/2014/main" id="{1C51713D-9A60-48EF-A25A-764AEDE9E6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6626" y="5310000"/>
            <a:ext cx="3103200" cy="1548000"/>
          </a:xfrm>
          <a:solidFill>
            <a:schemeClr val="bg1">
              <a:lumMod val="95000"/>
            </a:schemeClr>
          </a:solidFill>
        </p:spPr>
        <p:txBody>
          <a:bodyPr lIns="288000" tIns="252000" rtlCol="0"/>
          <a:lstStyle>
            <a:lvl1pPr marL="0" indent="0">
              <a:spcBef>
                <a:spcPts val="500"/>
              </a:spcBef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500"/>
              </a:spcBef>
              <a:buNone/>
              <a:defRPr sz="1000">
                <a:solidFill>
                  <a:schemeClr val="bg2"/>
                </a:solidFill>
              </a:defRPr>
            </a:lvl2pPr>
          </a:lstStyle>
          <a:p>
            <a:pPr lvl="0" rtl="0"/>
            <a:r>
              <a:rPr lang="es-ES" noProof="0" dirty="0"/>
              <a:t>Título adicional de la etapa 3</a:t>
            </a:r>
          </a:p>
          <a:p>
            <a:pPr lvl="1" rtl="0"/>
            <a:r>
              <a:rPr lang="es-ES" noProof="0" dirty="0" err="1"/>
              <a:t>Lorem</a:t>
            </a:r>
            <a:r>
              <a:rPr lang="es-ES" noProof="0" dirty="0"/>
              <a:t> </a:t>
            </a:r>
            <a:r>
              <a:rPr lang="es-ES" noProof="0" dirty="0" err="1"/>
              <a:t>ipsum</a:t>
            </a:r>
            <a:r>
              <a:rPr lang="es-ES" noProof="0" dirty="0"/>
              <a:t> dolor </a:t>
            </a:r>
            <a:r>
              <a:rPr lang="es-ES" noProof="0" dirty="0" err="1"/>
              <a:t>sit</a:t>
            </a:r>
            <a:r>
              <a:rPr lang="es-ES" noProof="0" dirty="0"/>
              <a:t> </a:t>
            </a:r>
            <a:r>
              <a:rPr lang="es-ES" noProof="0" dirty="0" err="1"/>
              <a:t>amet</a:t>
            </a:r>
            <a:r>
              <a:rPr lang="es-ES" noProof="0" dirty="0"/>
              <a:t>, </a:t>
            </a:r>
            <a:r>
              <a:rPr lang="es-ES" noProof="0" dirty="0" err="1"/>
              <a:t>consectetuer</a:t>
            </a:r>
            <a:r>
              <a:rPr lang="es-ES" noProof="0" dirty="0"/>
              <a:t> </a:t>
            </a:r>
            <a:r>
              <a:rPr lang="es-ES" noProof="0" dirty="0" err="1"/>
              <a:t>adipiscing</a:t>
            </a:r>
            <a:r>
              <a:rPr lang="es-ES" noProof="0" dirty="0"/>
              <a:t> </a:t>
            </a:r>
            <a:r>
              <a:rPr lang="es-ES" noProof="0" dirty="0" err="1"/>
              <a:t>elit</a:t>
            </a:r>
            <a:r>
              <a:rPr lang="es-ES" noProof="0" dirty="0"/>
              <a:t>, sed </a:t>
            </a:r>
            <a:r>
              <a:rPr lang="es-ES" noProof="0" dirty="0" err="1"/>
              <a:t>diam</a:t>
            </a:r>
            <a:r>
              <a:rPr lang="es-ES" noProof="0" dirty="0"/>
              <a:t> </a:t>
            </a:r>
            <a:r>
              <a:rPr lang="es-ES" noProof="0" dirty="0" err="1"/>
              <a:t>nonummy</a:t>
            </a:r>
            <a:endParaRPr lang="es-ES" noProof="0" dirty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303706AB-7768-4239-93C0-28F2AC35B71A}"/>
              </a:ext>
            </a:extLst>
          </p:cNvPr>
          <p:cNvCxnSpPr/>
          <p:nvPr userDrawn="1"/>
        </p:nvCxnSpPr>
        <p:spPr>
          <a:xfrm>
            <a:off x="2324559" y="1181100"/>
            <a:ext cx="63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5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794C4A8-C2EB-4D2A-A43E-BE19EA9A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4D2742BD-2E9C-46B7-AFF7-A440C094D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B3F001-24C4-4191-A568-B1096B9AB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632C137-209C-427A-8E86-BCCE0E9990CA}" type="datetime1">
              <a:rPr lang="es-ES" noProof="0" smtClean="0"/>
              <a:t>24/07/2023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3E5E6E-ED1A-4700-A7E8-68DEBCDD6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52E6C46-B63C-4A83-8155-0AE7FABAD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101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5.png"/><Relationship Id="rId17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4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8.svg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svg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Marcador de contenido 6" descr="Diagrama de proceso de SmartArt">
            <a:extLst>
              <a:ext uri="{FF2B5EF4-FFF2-40B4-BE49-F238E27FC236}">
                <a16:creationId xmlns:a16="http://schemas.microsoft.com/office/drawing/2014/main" id="{703FAB33-C653-48B0-9838-6BDC8704C1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8029262"/>
              </p:ext>
            </p:extLst>
          </p:nvPr>
        </p:nvGraphicFramePr>
        <p:xfrm>
          <a:off x="789873" y="894186"/>
          <a:ext cx="10753200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C6585CB-312C-4D99-8A71-22BECD2130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Título de fase adicional 01</a:t>
            </a:r>
          </a:p>
          <a:p>
            <a:pPr rtl="0"/>
            <a:r>
              <a:rPr lang="es-ES" sz="1200" b="0" dirty="0" err="1">
                <a:solidFill>
                  <a:schemeClr val="bg2"/>
                </a:solidFill>
                <a:latin typeface="+mn-lt"/>
              </a:rPr>
              <a:t>Lorem</a:t>
            </a:r>
            <a:r>
              <a:rPr lang="es-ES" sz="12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s-ES" sz="1200" b="0" dirty="0" err="1">
                <a:solidFill>
                  <a:schemeClr val="bg2"/>
                </a:solidFill>
                <a:latin typeface="+mn-lt"/>
              </a:rPr>
              <a:t>ipsum</a:t>
            </a:r>
            <a:r>
              <a:rPr lang="es-ES" sz="1200" b="0" dirty="0">
                <a:solidFill>
                  <a:schemeClr val="bg2"/>
                </a:solidFill>
                <a:latin typeface="+mn-lt"/>
              </a:rPr>
              <a:t> dolor </a:t>
            </a:r>
            <a:r>
              <a:rPr lang="es-ES" sz="1200" b="0" dirty="0" err="1">
                <a:solidFill>
                  <a:schemeClr val="bg2"/>
                </a:solidFill>
                <a:latin typeface="+mn-lt"/>
              </a:rPr>
              <a:t>sit</a:t>
            </a:r>
            <a:r>
              <a:rPr lang="es-ES" sz="12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s-ES" sz="1200" b="0" dirty="0" err="1">
                <a:solidFill>
                  <a:schemeClr val="bg2"/>
                </a:solidFill>
                <a:latin typeface="+mn-lt"/>
              </a:rPr>
              <a:t>amet</a:t>
            </a:r>
            <a:r>
              <a:rPr lang="es-ES" sz="1200" b="0" dirty="0">
                <a:solidFill>
                  <a:schemeClr val="bg2"/>
                </a:solidFill>
                <a:latin typeface="+mn-lt"/>
              </a:rPr>
              <a:t>, </a:t>
            </a:r>
            <a:r>
              <a:rPr lang="es-ES" sz="1200" b="0" dirty="0" err="1">
                <a:solidFill>
                  <a:schemeClr val="bg2"/>
                </a:solidFill>
                <a:latin typeface="+mn-lt"/>
              </a:rPr>
              <a:t>consectetuer</a:t>
            </a:r>
            <a:r>
              <a:rPr lang="es-ES" sz="12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s-ES" sz="1200" b="0" dirty="0" err="1">
                <a:solidFill>
                  <a:schemeClr val="bg2"/>
                </a:solidFill>
                <a:latin typeface="+mn-lt"/>
              </a:rPr>
              <a:t>adipiscing</a:t>
            </a:r>
            <a:r>
              <a:rPr lang="es-ES" sz="12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s-ES" sz="1200" b="0" dirty="0" err="1">
                <a:solidFill>
                  <a:schemeClr val="bg2"/>
                </a:solidFill>
                <a:latin typeface="+mn-lt"/>
              </a:rPr>
              <a:t>elit</a:t>
            </a:r>
            <a:r>
              <a:rPr lang="es-ES" sz="1200" b="0" dirty="0">
                <a:solidFill>
                  <a:schemeClr val="bg2"/>
                </a:solidFill>
                <a:latin typeface="+mn-lt"/>
              </a:rPr>
              <a:t>, sed </a:t>
            </a:r>
            <a:r>
              <a:rPr lang="es-ES" sz="1200" b="0" dirty="0" err="1">
                <a:solidFill>
                  <a:schemeClr val="bg2"/>
                </a:solidFill>
                <a:latin typeface="+mn-lt"/>
              </a:rPr>
              <a:t>diam</a:t>
            </a:r>
            <a:r>
              <a:rPr lang="es-ES" sz="12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s-ES" sz="1200" b="0" dirty="0" err="1">
                <a:solidFill>
                  <a:schemeClr val="bg2"/>
                </a:solidFill>
                <a:latin typeface="+mn-lt"/>
              </a:rPr>
              <a:t>nonummy</a:t>
            </a:r>
            <a:endParaRPr lang="es-ES" sz="12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5D41C1-17EE-441C-A604-3FDE978E56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es-ES" dirty="0"/>
              <a:t>Coleta de Dados</a:t>
            </a:r>
          </a:p>
          <a:p>
            <a:pPr rtl="0"/>
            <a:r>
              <a:rPr lang="es-ES" sz="1200" b="0" dirty="0" err="1">
                <a:solidFill>
                  <a:schemeClr val="bg2"/>
                </a:solidFill>
                <a:latin typeface="+mn-lt"/>
              </a:rPr>
              <a:t>Nesta</a:t>
            </a:r>
            <a:r>
              <a:rPr lang="es-ES" sz="1200" b="0" dirty="0">
                <a:solidFill>
                  <a:schemeClr val="bg2"/>
                </a:solidFill>
                <a:latin typeface="+mn-lt"/>
              </a:rPr>
              <a:t> fase </a:t>
            </a:r>
            <a:r>
              <a:rPr lang="es-ES" sz="1200" b="0" dirty="0" err="1">
                <a:solidFill>
                  <a:schemeClr val="bg2"/>
                </a:solidFill>
                <a:latin typeface="+mn-lt"/>
              </a:rPr>
              <a:t>serão</a:t>
            </a:r>
            <a:r>
              <a:rPr lang="es-ES" sz="12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s-ES" sz="1200" b="0" dirty="0" err="1">
                <a:solidFill>
                  <a:schemeClr val="bg2"/>
                </a:solidFill>
                <a:latin typeface="+mn-lt"/>
              </a:rPr>
              <a:t>coletados</a:t>
            </a:r>
            <a:r>
              <a:rPr lang="es-ES" sz="1200" b="0" dirty="0">
                <a:solidFill>
                  <a:schemeClr val="bg2"/>
                </a:solidFill>
                <a:latin typeface="+mn-lt"/>
              </a:rPr>
              <a:t> os conjuntos de dados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D15B7BD-52A2-46CD-9905-39068311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b="0" dirty="0">
                <a:solidFill>
                  <a:schemeClr val="bg2"/>
                </a:solidFill>
              </a:rPr>
              <a:t>Plantilla</a:t>
            </a:r>
            <a:r>
              <a:rPr lang="es-ES" dirty="0"/>
              <a:t> de escala de tiempo del proyecto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10D3D6B-80DD-4821-B86D-75FFA8C446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46626" y="5310000"/>
            <a:ext cx="3096000" cy="1548000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s-ES" dirty="0"/>
              <a:t>Título de fase adicional 01</a:t>
            </a:r>
          </a:p>
          <a:p>
            <a:pPr rtl="0"/>
            <a:r>
              <a:rPr lang="es-ES" sz="1200" b="0" dirty="0" err="1">
                <a:solidFill>
                  <a:schemeClr val="bg2"/>
                </a:solidFill>
                <a:latin typeface="+mn-lt"/>
              </a:rPr>
              <a:t>Lorem</a:t>
            </a:r>
            <a:r>
              <a:rPr lang="es-ES" sz="12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s-ES" sz="1200" b="0" dirty="0" err="1">
                <a:solidFill>
                  <a:schemeClr val="bg2"/>
                </a:solidFill>
                <a:latin typeface="+mn-lt"/>
              </a:rPr>
              <a:t>ipsum</a:t>
            </a:r>
            <a:r>
              <a:rPr lang="es-ES" sz="1200" b="0" dirty="0">
                <a:solidFill>
                  <a:schemeClr val="bg2"/>
                </a:solidFill>
                <a:latin typeface="+mn-lt"/>
              </a:rPr>
              <a:t> dolor </a:t>
            </a:r>
            <a:r>
              <a:rPr lang="es-ES" sz="1200" b="0" dirty="0" err="1">
                <a:solidFill>
                  <a:schemeClr val="bg2"/>
                </a:solidFill>
                <a:latin typeface="+mn-lt"/>
              </a:rPr>
              <a:t>sit</a:t>
            </a:r>
            <a:r>
              <a:rPr lang="es-ES" sz="12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s-ES" sz="1200" b="0" dirty="0" err="1">
                <a:solidFill>
                  <a:schemeClr val="bg2"/>
                </a:solidFill>
                <a:latin typeface="+mn-lt"/>
              </a:rPr>
              <a:t>amet</a:t>
            </a:r>
            <a:r>
              <a:rPr lang="es-ES" sz="1200" b="0" dirty="0">
                <a:solidFill>
                  <a:schemeClr val="bg2"/>
                </a:solidFill>
                <a:latin typeface="+mn-lt"/>
              </a:rPr>
              <a:t>, </a:t>
            </a:r>
            <a:r>
              <a:rPr lang="es-ES" sz="1200" b="0" dirty="0" err="1">
                <a:solidFill>
                  <a:schemeClr val="bg2"/>
                </a:solidFill>
                <a:latin typeface="+mn-lt"/>
              </a:rPr>
              <a:t>consectetuer</a:t>
            </a:r>
            <a:r>
              <a:rPr lang="es-ES" sz="12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s-ES" sz="1200" b="0" dirty="0" err="1">
                <a:solidFill>
                  <a:schemeClr val="bg2"/>
                </a:solidFill>
                <a:latin typeface="+mn-lt"/>
              </a:rPr>
              <a:t>adipiscing</a:t>
            </a:r>
            <a:r>
              <a:rPr lang="es-ES" sz="12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s-ES" sz="1200" b="0" dirty="0" err="1">
                <a:solidFill>
                  <a:schemeClr val="bg2"/>
                </a:solidFill>
                <a:latin typeface="+mn-lt"/>
              </a:rPr>
              <a:t>elit</a:t>
            </a:r>
            <a:r>
              <a:rPr lang="es-ES" sz="1200" b="0" dirty="0">
                <a:solidFill>
                  <a:schemeClr val="bg2"/>
                </a:solidFill>
                <a:latin typeface="+mn-lt"/>
              </a:rPr>
              <a:t>, sed </a:t>
            </a:r>
            <a:r>
              <a:rPr lang="es-ES" sz="1200" b="0" dirty="0" err="1">
                <a:solidFill>
                  <a:schemeClr val="bg2"/>
                </a:solidFill>
                <a:latin typeface="+mn-lt"/>
              </a:rPr>
              <a:t>diam</a:t>
            </a:r>
            <a:r>
              <a:rPr lang="es-ES" sz="12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s-ES" sz="1200" b="0" dirty="0" err="1">
                <a:solidFill>
                  <a:schemeClr val="bg2"/>
                </a:solidFill>
                <a:latin typeface="+mn-lt"/>
              </a:rPr>
              <a:t>nonummy</a:t>
            </a:r>
            <a:endParaRPr lang="es-ES" sz="12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0" name="Rectángulo 9" descr="Cuadrado rojo">
            <a:extLst>
              <a:ext uri="{FF2B5EF4-FFF2-40B4-BE49-F238E27FC236}">
                <a16:creationId xmlns:a16="http://schemas.microsoft.com/office/drawing/2014/main" id="{A12CC26A-5315-4976-ADC0-5433567BBAE9}"/>
              </a:ext>
            </a:extLst>
          </p:cNvPr>
          <p:cNvSpPr/>
          <p:nvPr/>
        </p:nvSpPr>
        <p:spPr>
          <a:xfrm>
            <a:off x="790594" y="1892518"/>
            <a:ext cx="688931" cy="6889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3" name="Rectángulo 12" descr="Cuadrado naranja">
            <a:extLst>
              <a:ext uri="{FF2B5EF4-FFF2-40B4-BE49-F238E27FC236}">
                <a16:creationId xmlns:a16="http://schemas.microsoft.com/office/drawing/2014/main" id="{1930D93D-7C86-4A0B-AC32-322C4830B011}"/>
              </a:ext>
            </a:extLst>
          </p:cNvPr>
          <p:cNvSpPr/>
          <p:nvPr/>
        </p:nvSpPr>
        <p:spPr>
          <a:xfrm>
            <a:off x="2917717" y="1892518"/>
            <a:ext cx="688931" cy="6889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4" name="Rectángulo 13" descr="Cuadrado naranja">
            <a:extLst>
              <a:ext uri="{FF2B5EF4-FFF2-40B4-BE49-F238E27FC236}">
                <a16:creationId xmlns:a16="http://schemas.microsoft.com/office/drawing/2014/main" id="{3465B29B-8058-46D1-9660-8E77A907D117}"/>
              </a:ext>
            </a:extLst>
          </p:cNvPr>
          <p:cNvSpPr/>
          <p:nvPr/>
        </p:nvSpPr>
        <p:spPr>
          <a:xfrm>
            <a:off x="5050060" y="1875283"/>
            <a:ext cx="688931" cy="68893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5" name="Rectángulo 14" descr="Cuadrado naranja">
            <a:extLst>
              <a:ext uri="{FF2B5EF4-FFF2-40B4-BE49-F238E27FC236}">
                <a16:creationId xmlns:a16="http://schemas.microsoft.com/office/drawing/2014/main" id="{EEFF73B8-4E1C-489B-A505-D683624E688D}"/>
              </a:ext>
            </a:extLst>
          </p:cNvPr>
          <p:cNvSpPr/>
          <p:nvPr/>
        </p:nvSpPr>
        <p:spPr>
          <a:xfrm>
            <a:off x="7172120" y="1892518"/>
            <a:ext cx="688931" cy="68893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6" name="Rectángulo 15" descr="Cuadrado amarillo">
            <a:extLst>
              <a:ext uri="{FF2B5EF4-FFF2-40B4-BE49-F238E27FC236}">
                <a16:creationId xmlns:a16="http://schemas.microsoft.com/office/drawing/2014/main" id="{5B34B083-2C6A-4916-B16C-EEDE2F7E0A91}"/>
              </a:ext>
            </a:extLst>
          </p:cNvPr>
          <p:cNvSpPr/>
          <p:nvPr/>
        </p:nvSpPr>
        <p:spPr>
          <a:xfrm>
            <a:off x="9310332" y="1892518"/>
            <a:ext cx="688931" cy="68893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18" name="Gráfico 17" descr="Documento estrutura de tópicos">
            <a:extLst>
              <a:ext uri="{FF2B5EF4-FFF2-40B4-BE49-F238E27FC236}">
                <a16:creationId xmlns:a16="http://schemas.microsoft.com/office/drawing/2014/main" id="{429D621D-3AC8-4789-B37A-514D514B81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15048" y="2012365"/>
            <a:ext cx="432000" cy="432000"/>
          </a:xfrm>
          <a:prstGeom prst="rect">
            <a:avLst/>
          </a:prstGeom>
        </p:spPr>
      </p:pic>
      <p:pic>
        <p:nvPicPr>
          <p:cNvPr id="19" name="Gráfico 18" descr="Objetivo">
            <a:extLst>
              <a:ext uri="{FF2B5EF4-FFF2-40B4-BE49-F238E27FC236}">
                <a16:creationId xmlns:a16="http://schemas.microsoft.com/office/drawing/2014/main" id="{9FBDC2B8-6333-4FE7-85AE-BAA8AC4753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60087" y="2012365"/>
            <a:ext cx="432000" cy="432000"/>
          </a:xfrm>
          <a:prstGeom prst="rect">
            <a:avLst/>
          </a:prstGeom>
        </p:spPr>
      </p:pic>
      <p:pic>
        <p:nvPicPr>
          <p:cNvPr id="24" name="Gráfico 23" descr="Investigación">
            <a:extLst>
              <a:ext uri="{FF2B5EF4-FFF2-40B4-BE49-F238E27FC236}">
                <a16:creationId xmlns:a16="http://schemas.microsoft.com/office/drawing/2014/main" id="{B3B066BF-DC70-46FA-B9ED-2111EF601B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88959" y="2012365"/>
            <a:ext cx="432000" cy="432000"/>
          </a:xfrm>
          <a:prstGeom prst="rect">
            <a:avLst/>
          </a:prstGeom>
        </p:spPr>
      </p:pic>
      <p:pic>
        <p:nvPicPr>
          <p:cNvPr id="25" name="Gráfico 24" descr="Voltear calendario">
            <a:extLst>
              <a:ext uri="{FF2B5EF4-FFF2-40B4-BE49-F238E27FC236}">
                <a16:creationId xmlns:a16="http://schemas.microsoft.com/office/drawing/2014/main" id="{8E331209-A339-4EA7-9A9C-60B841670A3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05283" y="2012365"/>
            <a:ext cx="432000" cy="432000"/>
          </a:xfrm>
          <a:prstGeom prst="rect">
            <a:avLst/>
          </a:prstGeom>
        </p:spPr>
      </p:pic>
      <p:pic>
        <p:nvPicPr>
          <p:cNvPr id="26" name="Gráfico 25" descr="Presentación con un gráfico de barras">
            <a:extLst>
              <a:ext uri="{FF2B5EF4-FFF2-40B4-BE49-F238E27FC236}">
                <a16:creationId xmlns:a16="http://schemas.microsoft.com/office/drawing/2014/main" id="{E30E2A91-829E-4A17-993C-634E1C3B822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438797" y="2012365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8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0A5AC-B286-4927-A556-E62F15F9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b="0" dirty="0">
                <a:solidFill>
                  <a:schemeClr val="bg2"/>
                </a:solidFill>
              </a:rPr>
              <a:t>Figura</a:t>
            </a:r>
            <a:r>
              <a:rPr lang="es-ES" dirty="0"/>
              <a:t> Resumo do </a:t>
            </a:r>
            <a:r>
              <a:rPr lang="es-ES" dirty="0" err="1"/>
              <a:t>Projeto</a:t>
            </a:r>
            <a:r>
              <a:rPr lang="es-ES" dirty="0"/>
              <a:t> – Modelo de </a:t>
            </a:r>
            <a:r>
              <a:rPr lang="es-ES" dirty="0" err="1"/>
              <a:t>Predição</a:t>
            </a:r>
            <a:endParaRPr lang="es-ES" dirty="0"/>
          </a:p>
        </p:txBody>
      </p:sp>
      <p:graphicFrame>
        <p:nvGraphicFramePr>
          <p:cNvPr id="4" name="Marcador de contenido 6" descr="Diagrama de proceso de SmartArt">
            <a:extLst>
              <a:ext uri="{FF2B5EF4-FFF2-40B4-BE49-F238E27FC236}">
                <a16:creationId xmlns:a16="http://schemas.microsoft.com/office/drawing/2014/main" id="{3F3F2756-2E70-4E81-9B93-4AC1BABBED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013419"/>
              </p:ext>
            </p:extLst>
          </p:nvPr>
        </p:nvGraphicFramePr>
        <p:xfrm>
          <a:off x="681038" y="1785938"/>
          <a:ext cx="10710862" cy="4522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11642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53">
      <a:dk1>
        <a:sysClr val="windowText" lastClr="000000"/>
      </a:dk1>
      <a:lt1>
        <a:sysClr val="window" lastClr="FFFFFF"/>
      </a:lt1>
      <a:dk2>
        <a:srgbClr val="666666"/>
      </a:dk2>
      <a:lt2>
        <a:srgbClr val="808080"/>
      </a:lt2>
      <a:accent1>
        <a:srgbClr val="ED1C24"/>
      </a:accent1>
      <a:accent2>
        <a:srgbClr val="F15A24"/>
      </a:accent2>
      <a:accent3>
        <a:srgbClr val="F7931E"/>
      </a:accent3>
      <a:accent4>
        <a:srgbClr val="FBB03B"/>
      </a:accent4>
      <a:accent5>
        <a:srgbClr val="FCCB00"/>
      </a:accent5>
      <a:accent6>
        <a:srgbClr val="70AD47"/>
      </a:accent6>
      <a:hlink>
        <a:srgbClr val="666666"/>
      </a:hlink>
      <a:folHlink>
        <a:srgbClr val="666666"/>
      </a:folHlink>
    </a:clrScheme>
    <a:fontScheme name="Custom 38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5087720_TF34420931.potx" id="{E93CA7C9-846E-4F0D-8BBD-0EC5B47DEF2E}" vid="{B7F8DA40-BC70-4BCB-B4F4-0B3359EB808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E0056C-22F7-43F0-A6CE-AE8B59378E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6599C0-B0B6-415D-9B63-E273EEA0EBF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3B6EBAF-D3F1-4C38-B9E9-9D4DBDA139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Escala de tiempo de fase de proyecto</Template>
  <TotalTime>12</TotalTime>
  <Words>198</Words>
  <Application>Microsoft Office PowerPoint</Application>
  <PresentationFormat>Widescreen</PresentationFormat>
  <Paragraphs>30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Tema de Office</vt:lpstr>
      <vt:lpstr>Plantilla de escala de tiempo del proyecto</vt:lpstr>
      <vt:lpstr>Figura Resumo do Projeto – Modelo de Predição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de escala de tiempo del proyecto</dc:title>
  <dc:creator>LUIS DE SOUZA Andre</dc:creator>
  <cp:lastModifiedBy>LUIS DE SOUZA Andre</cp:lastModifiedBy>
  <cp:revision>1</cp:revision>
  <dcterms:created xsi:type="dcterms:W3CDTF">2023-07-24T18:43:17Z</dcterms:created>
  <dcterms:modified xsi:type="dcterms:W3CDTF">2023-07-24T21:15:55Z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