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Сухов" initials="АС" lastIdx="1" clrIdx="0">
    <p:extLst>
      <p:ext uri="{19B8F6BF-5375-455C-9EA6-DF929625EA0E}">
        <p15:presenceInfo xmlns:p15="http://schemas.microsoft.com/office/powerpoint/2012/main" userId="b971aa19485643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6C11D-E155-4653-8C3A-A074178B0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8B9765-BE8A-48A8-85EE-AD9AF17D0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FC70A3-37B8-486E-91F8-908A3E2B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B206F3-D08F-4651-A6EE-5C195EC8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30E6F-CB05-4721-803A-D29A759D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2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4DB1B-BA34-4DD2-9FA7-B205D3F1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7F6377-11AB-4F07-9CED-0A953E4FC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7CA6E-E8DA-4474-B96C-78BE247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EFFCA8-AB8F-49E3-844C-B1AF5291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A2D13-FB52-4DDD-96A1-0213C090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9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705EC6-4550-48A1-A79A-B8DE7472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3B3C76-4230-4544-951E-7CF1EB305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D5408-C3A7-4E3D-9F4D-908E7DF3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8F461-4B88-4980-A9A5-05778F8B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CBB43-AD1A-445B-9CED-CE07B39C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4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2884F-1D53-4D14-942D-2074E896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4804B-9BF9-4061-A697-A6BB1525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916E21-F1D5-4E83-8968-42DA68E3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8D71C-3E92-42B2-BAEF-89D52E10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744AB-5768-4AF3-BB1C-78CC029E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1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69294-9DB6-466A-9713-0A6DDDBF6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C18BA-B7BA-468E-A944-0E197CD3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025A85-5C61-4B0F-A6EE-0B1FC50B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92BD63-C465-4ACC-82C2-356B72F1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5BFF66-8B3A-4B4C-887E-8560E150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5EB6E-BF5D-449D-95E8-DEE67E38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A48CC-AA4F-4F5A-B61E-969A3E85C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58B4CB-6136-441D-A595-105CCA2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24A3D5-1692-4A31-9195-DB2438BB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1B7DD2-9D46-4B91-A74C-B4D2D7F9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E595F0-8408-4DF0-8BAC-06646A1C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29E32-2541-4EE8-B9D2-CC2C6F2C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C4C968-7A0C-435D-BAB0-A51BAA0D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F7A368-E7E5-4C90-9269-2FD55E9F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D4BF1-B573-4D60-9170-F955F8D3F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6038D3-9E9F-49A8-B5D5-4B778AB41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10323C-8CB3-4133-8BB9-FC6D836A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702E1D-D46F-4824-8ED8-41512DCE6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E428E6-F87E-4821-AA40-72C06496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BBACD-4697-4F84-AF52-92E3AF4C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6CCFDB-F6D7-487E-91D2-169FB6DE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F87367-1D69-4FA1-85F4-80054800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EA6753-7646-4418-AF0C-E4499F34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3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CE9711-EA86-4A2D-B8FD-1AA770ED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8682A2-1CFD-491B-9805-38067C63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A818EF-ADA7-4688-BB25-CD348A23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8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C68B-362F-4EF7-9453-9EB2C503E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65C4B-4C57-46DA-B489-C8961A50B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A4C36A-A09B-4439-895F-C3F6B521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5B3D28-2A75-43E8-945D-54E2C79F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3962B-06A0-45B2-B656-B59F3702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3C4C14-0471-4A87-B271-12E70635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6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0562C-E638-4CF9-825D-D5BE2DD6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03665C-1F5B-4D94-8C55-B3E5EE570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909EE1-2430-460C-A4E3-F608FD996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0C1C29-17DE-4C6C-BDA1-4D57FEF0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48E89A-45C6-447F-93A5-619FB8E3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AA3B75-4E46-46BE-AF88-0921500D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43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5A186-1D26-448A-8726-4DDCD66A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DD8044-33ED-4CDE-B39F-C979FFC6A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FF624-065A-4675-9ED0-24DC2258B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E9F21-3088-44F6-A5C5-51BF819C6B1E}" type="datetimeFigureOut">
              <a:rPr lang="ru-RU" smtClean="0"/>
              <a:t>27.07.2021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B90FB-BF1E-43AC-B340-FFE0CB51F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5F101C-23FC-4F21-8FC1-29A58AA47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19B3-5102-4195-82F6-23B1DB05EA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71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ixkit-cinematic-horror-trailer-long-sweep-561">
            <a:hlinkClick r:id="" action="ppaction://media"/>
            <a:extLst>
              <a:ext uri="{FF2B5EF4-FFF2-40B4-BE49-F238E27FC236}">
                <a16:creationId xmlns:a16="http://schemas.microsoft.com/office/drawing/2014/main" id="{C3737555-23F2-4747-B6B4-B568CC09EC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7811952" flipV="1">
            <a:off x="8611263" y="1934154"/>
            <a:ext cx="119270" cy="11927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F82A8D-D938-4EE8-88C1-867A38FE4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799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285AAB-EF06-48E2-98A1-FEBCF5F8E265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36F074-21A9-40A7-9C60-6EC4C164711F}"/>
              </a:ext>
            </a:extLst>
          </p:cNvPr>
          <p:cNvSpPr/>
          <p:nvPr/>
        </p:nvSpPr>
        <p:spPr>
          <a:xfrm>
            <a:off x="10667999" y="0"/>
            <a:ext cx="152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29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85"/>
    </mc:Choice>
    <mc:Fallback>
      <p:transition spd="slow" advTm="8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DE0BFFE-2B4F-444B-9105-222683CEEF75}"/>
              </a:ext>
            </a:extLst>
          </p:cNvPr>
          <p:cNvSpPr/>
          <p:nvPr/>
        </p:nvSpPr>
        <p:spPr>
          <a:xfrm>
            <a:off x="0" y="0"/>
            <a:ext cx="357371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572E32-7D2B-4323-A501-7E7C6C4E0E20}"/>
              </a:ext>
            </a:extLst>
          </p:cNvPr>
          <p:cNvSpPr/>
          <p:nvPr/>
        </p:nvSpPr>
        <p:spPr>
          <a:xfrm>
            <a:off x="4118994" y="4169328"/>
            <a:ext cx="8073006" cy="268867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9D65D3-D65A-455E-B3DB-1E10CD08B46B}"/>
              </a:ext>
            </a:extLst>
          </p:cNvPr>
          <p:cNvSpPr/>
          <p:nvPr/>
        </p:nvSpPr>
        <p:spPr>
          <a:xfrm>
            <a:off x="3573710" y="0"/>
            <a:ext cx="4966283" cy="37414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08BAB0-4582-4F95-9D91-479F7C6BD290}"/>
              </a:ext>
            </a:extLst>
          </p:cNvPr>
          <p:cNvSpPr/>
          <p:nvPr/>
        </p:nvSpPr>
        <p:spPr>
          <a:xfrm>
            <a:off x="8674217" y="2189527"/>
            <a:ext cx="3517783" cy="19798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E80A61-08F5-4A32-A48B-8409B7DC125A}"/>
              </a:ext>
            </a:extLst>
          </p:cNvPr>
          <p:cNvSpPr/>
          <p:nvPr/>
        </p:nvSpPr>
        <p:spPr>
          <a:xfrm>
            <a:off x="8791662" y="0"/>
            <a:ext cx="3400338" cy="21895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D02394-CCA1-4A89-B58E-0DC633CAFEEF}"/>
              </a:ext>
            </a:extLst>
          </p:cNvPr>
          <p:cNvSpPr/>
          <p:nvPr/>
        </p:nvSpPr>
        <p:spPr>
          <a:xfrm>
            <a:off x="8539993" y="0"/>
            <a:ext cx="117445" cy="204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B28C8F1-160A-49A5-BC1D-5004E7919049}"/>
              </a:ext>
            </a:extLst>
          </p:cNvPr>
          <p:cNvSpPr/>
          <p:nvPr/>
        </p:nvSpPr>
        <p:spPr>
          <a:xfrm>
            <a:off x="2885813" y="0"/>
            <a:ext cx="1468073" cy="374149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A2A0652-552D-460F-BD71-33FFE368763D}"/>
              </a:ext>
            </a:extLst>
          </p:cNvPr>
          <p:cNvSpPr/>
          <p:nvPr/>
        </p:nvSpPr>
        <p:spPr>
          <a:xfrm>
            <a:off x="8405769" y="0"/>
            <a:ext cx="251669" cy="20469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правляющая кнопка: &quot;Пустой&quot;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F926B6E-2736-4527-A234-1C567CC39F7E}"/>
              </a:ext>
            </a:extLst>
          </p:cNvPr>
          <p:cNvSpPr/>
          <p:nvPr/>
        </p:nvSpPr>
        <p:spPr>
          <a:xfrm>
            <a:off x="2751589" y="3741490"/>
            <a:ext cx="822121" cy="3116510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Управляющая кнопка: &quot;Пустой&quot; 18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F0547DC-8C18-44C6-A715-36F362205C1E}"/>
              </a:ext>
            </a:extLst>
          </p:cNvPr>
          <p:cNvSpPr/>
          <p:nvPr/>
        </p:nvSpPr>
        <p:spPr>
          <a:xfrm>
            <a:off x="2692866" y="3116510"/>
            <a:ext cx="5847127" cy="624980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правляющая кнопка: &quot;Пустой&quot; 19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41311A7-A133-4DA4-B893-06E77075B375}"/>
              </a:ext>
            </a:extLst>
          </p:cNvPr>
          <p:cNvSpPr/>
          <p:nvPr/>
        </p:nvSpPr>
        <p:spPr>
          <a:xfrm>
            <a:off x="8019875" y="2046914"/>
            <a:ext cx="520118" cy="1694576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правляющая кнопка: &quot;Пустой&quot; 20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3674681-39B7-44D2-AE7A-EA209C6FC95D}"/>
              </a:ext>
            </a:extLst>
          </p:cNvPr>
          <p:cNvSpPr/>
          <p:nvPr/>
        </p:nvSpPr>
        <p:spPr>
          <a:xfrm>
            <a:off x="8019875" y="1694576"/>
            <a:ext cx="637563" cy="352338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Управляющая кнопка: &quot;Пустой&quot; 22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2FDF4C1-2508-43A9-A78C-2E409D705DFD}"/>
              </a:ext>
            </a:extLst>
          </p:cNvPr>
          <p:cNvSpPr/>
          <p:nvPr/>
        </p:nvSpPr>
        <p:spPr>
          <a:xfrm>
            <a:off x="4118994" y="4169328"/>
            <a:ext cx="4555223" cy="2688672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Управляющая кнопка: &quot;Пустой&quot; 23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A43F138-2F0C-4446-B252-0AA06340F737}"/>
              </a:ext>
            </a:extLst>
          </p:cNvPr>
          <p:cNvSpPr/>
          <p:nvPr/>
        </p:nvSpPr>
        <p:spPr>
          <a:xfrm>
            <a:off x="8674217" y="2189527"/>
            <a:ext cx="704675" cy="2189527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правляющая кнопка: &quot;Пустой&quot; 24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F4370AD-0226-4ACC-97E9-9FC384CDA9BB}"/>
              </a:ext>
            </a:extLst>
          </p:cNvPr>
          <p:cNvSpPr/>
          <p:nvPr/>
        </p:nvSpPr>
        <p:spPr>
          <a:xfrm>
            <a:off x="8791662" y="0"/>
            <a:ext cx="587230" cy="2189527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Управляющая кнопка: &quot;Пустой&quot; 25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942871D-AEDB-4E1A-8168-45A9574A2059}"/>
              </a:ext>
            </a:extLst>
          </p:cNvPr>
          <p:cNvSpPr/>
          <p:nvPr/>
        </p:nvSpPr>
        <p:spPr>
          <a:xfrm>
            <a:off x="2692866" y="3741490"/>
            <a:ext cx="880844" cy="3116510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&quot;Пустой&quot; 26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39C5C2C-F97C-4D9F-9064-621CCD7810EC}"/>
              </a:ext>
            </a:extLst>
          </p:cNvPr>
          <p:cNvSpPr/>
          <p:nvPr/>
        </p:nvSpPr>
        <p:spPr>
          <a:xfrm>
            <a:off x="8019875" y="0"/>
            <a:ext cx="637563" cy="2046914"/>
          </a:xfrm>
          <a:prstGeom prst="actionButtonBlank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Управляющая кнопка: &quot;Пустой&quot; 27">
            <a:hlinkClick r:id="" action="ppaction://noaction" highlightClick="1"/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AF8F8D78-CA13-4ED4-A2B5-FE8E82A0D5A3}"/>
              </a:ext>
            </a:extLst>
          </p:cNvPr>
          <p:cNvSpPr/>
          <p:nvPr/>
        </p:nvSpPr>
        <p:spPr>
          <a:xfrm>
            <a:off x="8674217" y="167780"/>
            <a:ext cx="100666" cy="201336"/>
          </a:xfrm>
          <a:prstGeom prst="actionButtonBlank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правляющая кнопка: &quot;Вперед&quot; или &quot;Следующий&quot;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AC0B63-CF3C-41E1-8EC8-F98C1BF47042}"/>
              </a:ext>
            </a:extLst>
          </p:cNvPr>
          <p:cNvSpPr/>
          <p:nvPr/>
        </p:nvSpPr>
        <p:spPr>
          <a:xfrm>
            <a:off x="3045203" y="1815994"/>
            <a:ext cx="3900880" cy="3657600"/>
          </a:xfrm>
          <a:prstGeom prst="actionButtonForwardNex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0AE4D531-358D-42CB-AC7E-8BD445CE2FE4}"/>
              </a:ext>
            </a:extLst>
          </p:cNvPr>
          <p:cNvSpPr/>
          <p:nvPr/>
        </p:nvSpPr>
        <p:spPr>
          <a:xfrm rot="3544093">
            <a:off x="8019877" y="259611"/>
            <a:ext cx="897622" cy="22566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9F1AF41-350C-4D77-AB44-49B32BC2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8082"/>
              </p:ext>
            </p:extLst>
          </p:nvPr>
        </p:nvGraphicFramePr>
        <p:xfrm>
          <a:off x="9667235" y="422973"/>
          <a:ext cx="1801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769">
                  <a:extLst>
                    <a:ext uri="{9D8B030D-6E8A-4147-A177-3AD203B41FA5}">
                      <a16:colId xmlns:a16="http://schemas.microsoft.com/office/drawing/2014/main" val="215181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Restart</a:t>
                      </a:r>
                      <a:r>
                        <a:rPr lang="en-US" dirty="0"/>
                        <a:t> the game</a:t>
                      </a:r>
                      <a:endParaRPr lang="ru-R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665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60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Широкоэкранный</PresentationFormat>
  <Paragraphs>1</Paragraphs>
  <Slides>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Сухов</dc:creator>
  <cp:lastModifiedBy>Александр Сухов</cp:lastModifiedBy>
  <cp:revision>3</cp:revision>
  <dcterms:created xsi:type="dcterms:W3CDTF">2021-07-27T08:31:25Z</dcterms:created>
  <dcterms:modified xsi:type="dcterms:W3CDTF">2021-07-27T15:30:02Z</dcterms:modified>
</cp:coreProperties>
</file>