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9184" y="1910443"/>
            <a:ext cx="8361229" cy="1286558"/>
          </a:xfrm>
        </p:spPr>
        <p:txBody>
          <a:bodyPr/>
          <a:lstStyle/>
          <a:p>
            <a:r>
              <a:rPr lang="ru-RU" sz="2400" dirty="0" err="1"/>
              <a:t>Програмний</a:t>
            </a:r>
            <a:r>
              <a:rPr lang="ru-RU" sz="2400" dirty="0"/>
              <a:t> </a:t>
            </a:r>
            <a:r>
              <a:rPr lang="ru-RU" sz="2400" dirty="0" err="1"/>
              <a:t>додаток</a:t>
            </a:r>
            <a:r>
              <a:rPr lang="ru-RU" sz="2400" dirty="0"/>
              <a:t> "</a:t>
            </a:r>
            <a:r>
              <a:rPr lang="ru-RU" sz="2400" dirty="0" err="1"/>
              <a:t>Облік</a:t>
            </a:r>
            <a:r>
              <a:rPr lang="ru-RU" sz="2400" dirty="0"/>
              <a:t> </a:t>
            </a:r>
            <a:r>
              <a:rPr lang="ru-RU" sz="2400" dirty="0" err="1"/>
              <a:t>послуг</a:t>
            </a:r>
            <a:r>
              <a:rPr lang="ru-RU" sz="2400" dirty="0"/>
              <a:t> на </a:t>
            </a:r>
            <a:r>
              <a:rPr lang="ru-RU" sz="2400" dirty="0" err="1"/>
              <a:t>підприємстві</a:t>
            </a:r>
            <a:r>
              <a:rPr lang="ru-RU" sz="2400" dirty="0"/>
              <a:t> з ремонту та </a:t>
            </a:r>
            <a:r>
              <a:rPr lang="ru-RU" sz="2400" dirty="0" err="1"/>
              <a:t>пошиття</a:t>
            </a:r>
            <a:r>
              <a:rPr lang="ru-RU" sz="2400" dirty="0"/>
              <a:t> </a:t>
            </a:r>
            <a:r>
              <a:rPr lang="ru-RU" sz="2400" dirty="0" err="1"/>
              <a:t>одягу</a:t>
            </a:r>
            <a:r>
              <a:rPr lang="ru-RU" sz="2400" dirty="0"/>
              <a:t>"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0708" y="4291015"/>
            <a:ext cx="3616778" cy="1086237"/>
          </a:xfrm>
        </p:spPr>
        <p:txBody>
          <a:bodyPr>
            <a:noAutofit/>
          </a:bodyPr>
          <a:lstStyle/>
          <a:p>
            <a:r>
              <a:rPr lang="ru-RU" sz="1800" dirty="0" err="1" smtClean="0"/>
              <a:t>Виконав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Студент 352 </a:t>
            </a:r>
            <a:r>
              <a:rPr lang="ru-RU" sz="1800" dirty="0" err="1" smtClean="0"/>
              <a:t>групи</a:t>
            </a:r>
            <a:r>
              <a:rPr lang="ru-RU" sz="1800" dirty="0" smtClean="0"/>
              <a:t> Б</a:t>
            </a:r>
            <a:r>
              <a:rPr lang="uk-UA" sz="1800" dirty="0" err="1" smtClean="0"/>
              <a:t>ілий</a:t>
            </a:r>
            <a:r>
              <a:rPr lang="uk-UA" sz="1800" dirty="0" smtClean="0"/>
              <a:t> О.Д</a:t>
            </a:r>
          </a:p>
          <a:p>
            <a:r>
              <a:rPr lang="uk-UA" sz="1800" dirty="0" smtClean="0"/>
              <a:t>Керівник:</a:t>
            </a:r>
          </a:p>
          <a:p>
            <a:r>
              <a:rPr lang="uk-UA" sz="1800" dirty="0" err="1" smtClean="0"/>
              <a:t>Багмет</a:t>
            </a:r>
            <a:r>
              <a:rPr lang="uk-UA" sz="1800" dirty="0" smtClean="0"/>
              <a:t> Т.Є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55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7" y="1930251"/>
            <a:ext cx="2320854" cy="2259238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204725" y="1176244"/>
            <a:ext cx="2938775" cy="819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Меню роботи з виробами</a:t>
            </a:r>
            <a:endParaRPr lang="ru-RU" sz="3600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>
            <a:off x="2645229" y="2974927"/>
            <a:ext cx="1601316" cy="849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>
            <a:off x="2555423" y="3543298"/>
            <a:ext cx="1283678" cy="887907"/>
          </a:xfrm>
          <a:prstGeom prst="bentConnector3">
            <a:avLst>
              <a:gd name="adj1" fmla="val 9960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8723053" y="680943"/>
            <a:ext cx="3276232" cy="3594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Меню </a:t>
            </a:r>
            <a:r>
              <a:rPr lang="ru-RU" sz="2800" dirty="0" err="1" smtClean="0"/>
              <a:t>містить</a:t>
            </a:r>
            <a:r>
              <a:rPr lang="ru-RU" sz="2800" dirty="0" smtClean="0"/>
              <a:t> усе </a:t>
            </a:r>
            <a:r>
              <a:rPr lang="ru-RU" sz="2800" dirty="0" err="1" smtClean="0"/>
              <a:t>необхідне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з таблицею </a:t>
            </a:r>
            <a:r>
              <a:rPr lang="ru-RU" sz="2800" dirty="0" err="1" smtClean="0"/>
              <a:t>виробів</a:t>
            </a:r>
            <a:r>
              <a:rPr lang="ru-RU" sz="2800" dirty="0" smtClean="0"/>
              <a:t>. </a:t>
            </a:r>
            <a:r>
              <a:rPr lang="ru-RU" sz="2800" dirty="0" err="1" smtClean="0"/>
              <a:t>Реалізовано</a:t>
            </a:r>
            <a:r>
              <a:rPr lang="ru-RU" sz="2800" dirty="0" smtClean="0"/>
              <a:t> </a:t>
            </a:r>
            <a:r>
              <a:rPr lang="ru-RU" sz="2800" dirty="0" err="1" smtClean="0"/>
              <a:t>додавання</a:t>
            </a:r>
            <a:r>
              <a:rPr lang="ru-RU" sz="2800" dirty="0" smtClean="0"/>
              <a:t> фото </a:t>
            </a:r>
            <a:r>
              <a:rPr lang="ru-RU" sz="2800" dirty="0" err="1" smtClean="0"/>
              <a:t>виробу</a:t>
            </a:r>
            <a:r>
              <a:rPr lang="ru-RU" sz="2800" dirty="0" smtClean="0"/>
              <a:t> за </a:t>
            </a:r>
            <a:r>
              <a:rPr lang="ru-RU" sz="2800" dirty="0" err="1" smtClean="0"/>
              <a:t>допомою</a:t>
            </a:r>
            <a:r>
              <a:rPr lang="en-US" sz="2800" dirty="0" smtClean="0"/>
              <a:t> </a:t>
            </a:r>
            <a:r>
              <a:rPr lang="en-US" sz="2800" dirty="0" err="1" smtClean="0"/>
              <a:t>FileDialog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ru-RU" sz="2800" dirty="0" err="1" smtClean="0"/>
              <a:t>Також</a:t>
            </a:r>
            <a:r>
              <a:rPr lang="ru-RU" sz="2800" dirty="0" smtClean="0"/>
              <a:t> </a:t>
            </a:r>
            <a:r>
              <a:rPr lang="ru-RU" sz="2800" dirty="0" err="1" smtClean="0"/>
              <a:t>можливий</a:t>
            </a:r>
            <a:r>
              <a:rPr lang="ru-RU" sz="2800" dirty="0" smtClean="0"/>
              <a:t> перегляд фото </a:t>
            </a:r>
            <a:r>
              <a:rPr lang="ru-RU" sz="2800" dirty="0" err="1" smtClean="0"/>
              <a:t>подв</a:t>
            </a:r>
            <a:r>
              <a:rPr lang="uk-UA" sz="2800" dirty="0" err="1" smtClean="0"/>
              <a:t>ійним</a:t>
            </a:r>
            <a:r>
              <a:rPr lang="uk-UA" sz="2800" dirty="0" smtClean="0"/>
              <a:t> натисканням на поле виробу</a:t>
            </a:r>
            <a:r>
              <a:rPr lang="ru-RU" sz="2800" dirty="0"/>
              <a:t>.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45" y="1670127"/>
            <a:ext cx="4216396" cy="251936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73" y="4420176"/>
            <a:ext cx="3637870" cy="221272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632" y="4269972"/>
            <a:ext cx="2229682" cy="2362930"/>
          </a:xfrm>
          <a:prstGeom prst="rect">
            <a:avLst/>
          </a:prstGeom>
        </p:spPr>
      </p:pic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8066315" y="5331279"/>
            <a:ext cx="1902279" cy="489856"/>
          </a:xfrm>
          <a:prstGeom prst="bentConnector3">
            <a:avLst>
              <a:gd name="adj1" fmla="val 1073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04" y="1635592"/>
            <a:ext cx="1959429" cy="2519266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33189" y="867859"/>
            <a:ext cx="2938775" cy="819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Меню роботи з замовленнями</a:t>
            </a:r>
            <a:endParaRPr lang="ru-RU" sz="3600" dirty="0"/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>
            <a:off x="2508271" y="2405029"/>
            <a:ext cx="1795412" cy="964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2508271" y="2647371"/>
            <a:ext cx="1396615" cy="1314046"/>
          </a:xfrm>
          <a:prstGeom prst="bentConnector3">
            <a:avLst>
              <a:gd name="adj1" fmla="val 100858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8723053" y="680942"/>
            <a:ext cx="3276232" cy="5825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Меню </a:t>
            </a:r>
            <a:r>
              <a:rPr lang="ru-RU" sz="2800" dirty="0" err="1" smtClean="0"/>
              <a:t>містить</a:t>
            </a:r>
            <a:r>
              <a:rPr lang="ru-RU" sz="2800" dirty="0" smtClean="0"/>
              <a:t> усе </a:t>
            </a:r>
            <a:r>
              <a:rPr lang="ru-RU" sz="2800" dirty="0" err="1" smtClean="0"/>
              <a:t>необхідне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з таблицею </a:t>
            </a:r>
            <a:r>
              <a:rPr lang="ru-RU" sz="2800" dirty="0" err="1" smtClean="0"/>
              <a:t>замовлень</a:t>
            </a:r>
            <a:r>
              <a:rPr lang="ru-RU" sz="2800" dirty="0" smtClean="0"/>
              <a:t>. </a:t>
            </a:r>
            <a:r>
              <a:rPr lang="ru-RU" sz="2800" dirty="0" err="1" smtClean="0"/>
              <a:t>Реалізовано</a:t>
            </a:r>
            <a:r>
              <a:rPr lang="ru-RU" sz="2800" dirty="0" smtClean="0"/>
              <a:t> максимально </a:t>
            </a:r>
            <a:r>
              <a:rPr lang="ru-RU" sz="2800" dirty="0" err="1" smtClean="0"/>
              <a:t>інтуїтивний</a:t>
            </a:r>
            <a:r>
              <a:rPr lang="ru-RU" sz="2800" dirty="0" smtClean="0"/>
              <a:t> </a:t>
            </a:r>
            <a:r>
              <a:rPr lang="ru-RU" sz="2800" dirty="0" err="1" smtClean="0"/>
              <a:t>вибір</a:t>
            </a:r>
            <a:r>
              <a:rPr lang="ru-RU" sz="2800" dirty="0" smtClean="0"/>
              <a:t> </a:t>
            </a:r>
            <a:r>
              <a:rPr lang="ru-RU" sz="2800" dirty="0" err="1" smtClean="0"/>
              <a:t>дати</a:t>
            </a:r>
            <a:r>
              <a:rPr lang="ru-RU" sz="2800" dirty="0" smtClean="0"/>
              <a:t> початку та </a:t>
            </a:r>
            <a:r>
              <a:rPr lang="ru-RU" sz="2800" dirty="0" err="1" smtClean="0"/>
              <a:t>закінчення</a:t>
            </a:r>
            <a:r>
              <a:rPr lang="ru-RU" sz="2800" dirty="0"/>
              <a:t> </a:t>
            </a:r>
            <a:r>
              <a:rPr lang="ru-RU" sz="2800" dirty="0" smtClean="0"/>
              <a:t>за </a:t>
            </a:r>
            <a:r>
              <a:rPr lang="ru-RU" sz="2800" dirty="0" err="1" smtClean="0"/>
              <a:t>допомогою</a:t>
            </a:r>
            <a:r>
              <a:rPr lang="ru-RU" sz="2800" dirty="0" smtClean="0"/>
              <a:t> </a:t>
            </a:r>
            <a:r>
              <a:rPr lang="ru-RU" sz="2800" dirty="0" err="1" smtClean="0"/>
              <a:t>віджета</a:t>
            </a:r>
            <a:r>
              <a:rPr lang="ru-RU" sz="2800" dirty="0" smtClean="0"/>
              <a:t> </a:t>
            </a:r>
            <a:r>
              <a:rPr lang="ru-RU" sz="2800" dirty="0" err="1" smtClean="0"/>
              <a:t>календара</a:t>
            </a:r>
            <a:r>
              <a:rPr lang="ru-RU" sz="2800" dirty="0" smtClean="0"/>
              <a:t>. </a:t>
            </a:r>
            <a:r>
              <a:rPr lang="ru-RU" sz="2800" dirty="0" err="1" smtClean="0"/>
              <a:t>Видача</a:t>
            </a:r>
            <a:r>
              <a:rPr lang="ru-RU" sz="2800" dirty="0" smtClean="0"/>
              <a:t> </a:t>
            </a:r>
            <a:r>
              <a:rPr lang="ru-RU" sz="2800" dirty="0" err="1" smtClean="0"/>
              <a:t>квитанції</a:t>
            </a:r>
            <a:r>
              <a:rPr lang="ru-RU" sz="2800" dirty="0" smtClean="0"/>
              <a:t> </a:t>
            </a:r>
            <a:r>
              <a:rPr lang="ru-RU" sz="2800" dirty="0" err="1" smtClean="0"/>
              <a:t>відбувається</a:t>
            </a:r>
            <a:r>
              <a:rPr lang="ru-RU" sz="2800" dirty="0" smtClean="0"/>
              <a:t> через кнопку «</a:t>
            </a:r>
            <a:r>
              <a:rPr lang="ru-RU" sz="2800" dirty="0" err="1" smtClean="0"/>
              <a:t>Видати</a:t>
            </a:r>
            <a:r>
              <a:rPr lang="ru-RU" sz="2800" dirty="0" smtClean="0"/>
              <a:t> чек»</a:t>
            </a:r>
            <a:endParaRPr lang="ru-RU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53" y="1599600"/>
            <a:ext cx="3773261" cy="236181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522" y="3961417"/>
            <a:ext cx="3838489" cy="28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086" y="155122"/>
            <a:ext cx="5682343" cy="653143"/>
          </a:xfrm>
        </p:spPr>
        <p:txBody>
          <a:bodyPr>
            <a:normAutofit fontScale="90000"/>
          </a:bodyPr>
          <a:lstStyle/>
          <a:p>
            <a:r>
              <a:rPr lang="uk-UA" dirty="0"/>
              <a:t>Демонстрація програми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15786" y="919844"/>
            <a:ext cx="5682343" cy="653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Приклади документів, що видаються на друк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5073" t="29613" r="22557" b="5761"/>
          <a:stretch/>
        </p:blipFill>
        <p:spPr>
          <a:xfrm>
            <a:off x="1115786" y="2299605"/>
            <a:ext cx="3918858" cy="12491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01" y="2200953"/>
            <a:ext cx="5335879" cy="14464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2400" t="21952" r="6093"/>
          <a:stretch/>
        </p:blipFill>
        <p:spPr>
          <a:xfrm>
            <a:off x="3690257" y="4622345"/>
            <a:ext cx="4669972" cy="143283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7004957" y="572857"/>
            <a:ext cx="4474029" cy="653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 smtClean="0"/>
              <a:t>Усі документи мають </a:t>
            </a:r>
            <a:r>
              <a:rPr lang="uk-UA" sz="2000" dirty="0" err="1" smtClean="0"/>
              <a:t>розришення</a:t>
            </a:r>
            <a:r>
              <a:rPr lang="uk-UA" sz="2000" dirty="0" smtClean="0"/>
              <a:t> </a:t>
            </a:r>
            <a:r>
              <a:rPr lang="en-US" sz="2000" dirty="0" smtClean="0"/>
              <a:t>.pdf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</a:t>
            </a:r>
            <a:r>
              <a:rPr lang="uk-UA" sz="2000" dirty="0" smtClean="0"/>
              <a:t>є друкувати їх навіть не маючи </a:t>
            </a:r>
            <a:r>
              <a:rPr lang="uk-UA" sz="2000" dirty="0" err="1" smtClean="0"/>
              <a:t>встановленового</a:t>
            </a:r>
            <a:r>
              <a:rPr lang="uk-UA" sz="2000" dirty="0" smtClean="0"/>
              <a:t> </a:t>
            </a:r>
            <a:r>
              <a:rPr lang="en-US" sz="2000" dirty="0" smtClean="0"/>
              <a:t>Microsoft Word </a:t>
            </a:r>
            <a:r>
              <a:rPr lang="ru-RU" sz="2000" dirty="0" smtClean="0"/>
              <a:t>на </a:t>
            </a:r>
            <a:r>
              <a:rPr lang="ru-RU" sz="2000" dirty="0" err="1" smtClean="0"/>
              <a:t>комп’ютері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641702" y="3691277"/>
            <a:ext cx="3011942" cy="33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 smtClean="0"/>
              <a:t>Рис. 1 – Звіт по клієнтам</a:t>
            </a:r>
            <a:endParaRPr lang="ru-RU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53644" y="6265408"/>
            <a:ext cx="3011942" cy="33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 smtClean="0"/>
              <a:t>Рис. 3 – Звіт по робітникам</a:t>
            </a:r>
            <a:endParaRPr lang="ru-RU" sz="20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756669" y="3954577"/>
            <a:ext cx="3011942" cy="33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 smtClean="0"/>
              <a:t>Рис. 2 – Квитанція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675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778329"/>
            <a:ext cx="4982936" cy="4982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13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6878" y="710293"/>
            <a:ext cx="4841421" cy="865414"/>
          </a:xfrm>
        </p:spPr>
        <p:txBody>
          <a:bodyPr/>
          <a:lstStyle/>
          <a:p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6327321" cy="35814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chemeClr val="tx1"/>
                </a:solidFill>
              </a:rPr>
              <a:t>Програма</a:t>
            </a:r>
            <a:r>
              <a:rPr lang="ru-RU" b="1" dirty="0">
                <a:solidFill>
                  <a:schemeClr val="tx1"/>
                </a:solidFill>
              </a:rPr>
              <a:t> повинна  </a:t>
            </a:r>
            <a:r>
              <a:rPr lang="ru-RU" b="1" dirty="0" err="1">
                <a:solidFill>
                  <a:schemeClr val="tx1"/>
                </a:solidFill>
              </a:rPr>
              <a:t>реалізовувати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наступні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можливості</a:t>
            </a:r>
            <a:r>
              <a:rPr lang="ru-RU" b="1" dirty="0">
                <a:solidFill>
                  <a:schemeClr val="tx1"/>
                </a:solidFill>
              </a:rPr>
              <a:t>:</a:t>
            </a:r>
          </a:p>
          <a:p>
            <a:r>
              <a:rPr lang="uk-UA" dirty="0" smtClean="0"/>
              <a:t>Реєстрація клієнта до бази даних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</a:t>
            </a:r>
            <a:r>
              <a:rPr lang="uk-UA" dirty="0" err="1" smtClean="0"/>
              <a:t>єстрація</a:t>
            </a:r>
            <a:r>
              <a:rPr lang="uk-UA" dirty="0" smtClean="0"/>
              <a:t> працівника до бази даних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Перегляд каталогу </a:t>
            </a:r>
            <a:r>
              <a:rPr lang="ru-RU" dirty="0" err="1" smtClean="0"/>
              <a:t>вироб</a:t>
            </a:r>
            <a:r>
              <a:rPr lang="uk-UA" dirty="0" err="1" smtClean="0"/>
              <a:t>ів</a:t>
            </a:r>
            <a:r>
              <a:rPr lang="uk-UA" dirty="0" smtClean="0"/>
              <a:t> та послуг ремонту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Формування</a:t>
            </a:r>
            <a:r>
              <a:rPr lang="ru-RU" dirty="0" smtClean="0"/>
              <a:t> та перегляд </a:t>
            </a:r>
            <a:r>
              <a:rPr lang="ru-RU" dirty="0" err="1" smtClean="0"/>
              <a:t>замовлень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Оформлення</a:t>
            </a:r>
            <a:r>
              <a:rPr lang="ru-RU" dirty="0" smtClean="0"/>
              <a:t> та </a:t>
            </a:r>
            <a:r>
              <a:rPr lang="ru-RU" dirty="0" err="1" smtClean="0"/>
              <a:t>друк</a:t>
            </a:r>
            <a:r>
              <a:rPr lang="ru-RU" dirty="0" smtClean="0"/>
              <a:t> </a:t>
            </a:r>
            <a:r>
              <a:rPr lang="ru-RU" dirty="0" err="1" smtClean="0"/>
              <a:t>квитанції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Перегляд списку працівників та клієнтів.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90" y="4207329"/>
            <a:ext cx="2866310" cy="16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1470" y="685800"/>
            <a:ext cx="5731329" cy="759279"/>
          </a:xfrm>
        </p:spPr>
        <p:txBody>
          <a:bodyPr/>
          <a:lstStyle/>
          <a:p>
            <a:r>
              <a:rPr lang="uk-UA" dirty="0" smtClean="0"/>
              <a:t>Рішення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632857"/>
            <a:ext cx="9601200" cy="1975757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Для вирішення поставлених задач були використані наступні інструменти:</a:t>
            </a:r>
          </a:p>
          <a:p>
            <a:r>
              <a:rPr lang="uk-UA" dirty="0" smtClean="0"/>
              <a:t>Мова програмування </a:t>
            </a:r>
            <a:r>
              <a:rPr lang="en-US" dirty="0" smtClean="0"/>
              <a:t>Python;</a:t>
            </a:r>
            <a:endParaRPr lang="ru-RU" dirty="0" smtClean="0"/>
          </a:p>
          <a:p>
            <a:r>
              <a:rPr lang="en-US" dirty="0" smtClean="0"/>
              <a:t>SQLITE3 –</a:t>
            </a:r>
            <a:r>
              <a:rPr lang="ru-RU" dirty="0" smtClean="0"/>
              <a:t> СКБД (система </a:t>
            </a:r>
            <a:r>
              <a:rPr lang="ru-RU" dirty="0" err="1" smtClean="0"/>
              <a:t>керування</a:t>
            </a:r>
            <a:r>
              <a:rPr lang="ru-RU" dirty="0" smtClean="0"/>
              <a:t> базами </a:t>
            </a:r>
            <a:r>
              <a:rPr lang="ru-RU" dirty="0" err="1" smtClean="0"/>
              <a:t>даних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PYQT5</a:t>
            </a:r>
            <a:r>
              <a:rPr lang="ru-RU" dirty="0" smtClean="0"/>
              <a:t> – </a:t>
            </a:r>
            <a:r>
              <a:rPr lang="ru-RU" dirty="0" err="1" smtClean="0"/>
              <a:t>фреймворк</a:t>
            </a:r>
            <a:r>
              <a:rPr lang="ru-RU" dirty="0" smtClean="0"/>
              <a:t> 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користувацьких</a:t>
            </a:r>
            <a:r>
              <a:rPr lang="ru-RU" dirty="0" smtClean="0"/>
              <a:t> </a:t>
            </a:r>
            <a:r>
              <a:rPr lang="uk-UA" dirty="0" smtClean="0"/>
              <a:t>інтерфейсів на мові </a:t>
            </a:r>
            <a:r>
              <a:rPr lang="en-US" dirty="0" smtClean="0"/>
              <a:t>Python.</a:t>
            </a:r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4" y="3365751"/>
            <a:ext cx="2438405" cy="2983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1" y="4117521"/>
            <a:ext cx="1858736" cy="18587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7" y="4430408"/>
            <a:ext cx="3499757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264" y="138793"/>
            <a:ext cx="6123214" cy="10287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Демонстрац</a:t>
            </a:r>
            <a:r>
              <a:rPr lang="uk-UA" dirty="0" err="1" smtClean="0"/>
              <a:t>ія</a:t>
            </a:r>
            <a:r>
              <a:rPr lang="uk-UA" dirty="0" smtClean="0"/>
              <a:t> програми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2" y="2576285"/>
            <a:ext cx="4887686" cy="325845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53986" y="1685296"/>
            <a:ext cx="4288972" cy="778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/>
              <a:t>Стартова</a:t>
            </a:r>
            <a:r>
              <a:rPr lang="ru-RU" sz="3200" dirty="0" smtClean="0"/>
              <a:t> форма</a:t>
            </a:r>
            <a:endParaRPr lang="ru-RU" sz="32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681804" y="2817879"/>
            <a:ext cx="4735611" cy="277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smtClean="0"/>
              <a:t>На стартовій формі міститься інформація про тему курсового </a:t>
            </a:r>
            <a:r>
              <a:rPr lang="uk-UA" sz="2800" dirty="0" err="1" smtClean="0"/>
              <a:t>проєкту</a:t>
            </a:r>
            <a:r>
              <a:rPr lang="uk-UA" sz="2800" dirty="0" smtClean="0"/>
              <a:t>, а також дані про виконавця. Перехід до головного меню стає можливим після натискання кнопки «Перейти до меню»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929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150" y="216017"/>
            <a:ext cx="6077824" cy="983609"/>
          </a:xfrm>
        </p:spPr>
        <p:txBody>
          <a:bodyPr/>
          <a:lstStyle/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22" y="2501405"/>
            <a:ext cx="3409950" cy="401955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34274" y="1758673"/>
            <a:ext cx="3643619" cy="742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Головне меню </a:t>
            </a:r>
            <a:endParaRPr lang="ru-RU" sz="3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316911" y="1894295"/>
            <a:ext cx="5234730" cy="462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Форма містить кнопки навігації «Назад» та «Вихід», а також кнопки переходу на підрозділи, де і відбувається основна робота з програмою.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315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34916" y="860601"/>
            <a:ext cx="3643619" cy="7427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dirty="0" smtClean="0"/>
              <a:t>Меню роботи з клієнтами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814389" y="1266810"/>
            <a:ext cx="3871916" cy="462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smtClean="0"/>
              <a:t>Форма містить кнопки що відповідають за дії зв’язані з таблицею даних клієнтів, а саме додавання, перегляд, видалення, пошуку, видача чеку та звітності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837" y="983609"/>
            <a:ext cx="2240107" cy="23002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3" y="1798985"/>
            <a:ext cx="2637558" cy="18661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39" y="4143883"/>
            <a:ext cx="3488820" cy="20596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640" y="4088520"/>
            <a:ext cx="3267885" cy="2170338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endCxn id="9" idx="3"/>
          </p:cNvCxnSpPr>
          <p:nvPr/>
        </p:nvCxnSpPr>
        <p:spPr>
          <a:xfrm flipH="1">
            <a:off x="3460831" y="1844210"/>
            <a:ext cx="1552333" cy="887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1" idx="0"/>
          </p:cNvCxnSpPr>
          <p:nvPr/>
        </p:nvCxnSpPr>
        <p:spPr>
          <a:xfrm>
            <a:off x="5989849" y="2571750"/>
            <a:ext cx="292734" cy="15167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580143" y="2171700"/>
            <a:ext cx="1403857" cy="1408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4916" y="860601"/>
            <a:ext cx="3643619" cy="7427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dirty="0" smtClean="0"/>
              <a:t>Меню роботи з працівниками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14389" y="1266810"/>
            <a:ext cx="3871916" cy="462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smtClean="0"/>
              <a:t>Форма, аналогічно до меню роботи з клієнтами містить форми для взаємодії з таблицею працівників у базі даних.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4" y="1525828"/>
            <a:ext cx="3696127" cy="226713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03" y="812028"/>
            <a:ext cx="1949302" cy="1920034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4475451" y="1636950"/>
            <a:ext cx="1066865" cy="321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20" idx="0"/>
          </p:cNvCxnSpPr>
          <p:nvPr/>
        </p:nvCxnSpPr>
        <p:spPr>
          <a:xfrm>
            <a:off x="6372257" y="2323387"/>
            <a:ext cx="1164740" cy="18253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975065" y="1992499"/>
            <a:ext cx="1567251" cy="2096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92" y="4088520"/>
            <a:ext cx="3076991" cy="261597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22" y="4148753"/>
            <a:ext cx="3790950" cy="26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70" y="1086801"/>
            <a:ext cx="2086168" cy="179260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34916" y="860601"/>
            <a:ext cx="3643619" cy="7427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dirty="0" smtClean="0"/>
              <a:t>Меню роботи з матеріалами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14389" y="1266810"/>
            <a:ext cx="3871916" cy="462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smtClean="0"/>
              <a:t>Форми містять кнопки та поля для взаємодії з таблицею матеріалів (вона використовується при додаванні нового виробу).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endCxn id="21" idx="0"/>
          </p:cNvCxnSpPr>
          <p:nvPr/>
        </p:nvCxnSpPr>
        <p:spPr>
          <a:xfrm>
            <a:off x="6076245" y="2422089"/>
            <a:ext cx="1188139" cy="19378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18" idx="0"/>
          </p:cNvCxnSpPr>
          <p:nvPr/>
        </p:nvCxnSpPr>
        <p:spPr>
          <a:xfrm flipH="1">
            <a:off x="3056725" y="2040337"/>
            <a:ext cx="1939813" cy="1452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15" y="3493328"/>
            <a:ext cx="3876420" cy="199899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85" y="4359940"/>
            <a:ext cx="4095597" cy="24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00187" y="0"/>
            <a:ext cx="6077824" cy="98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Демонстрація програми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204725" y="1176244"/>
            <a:ext cx="2938775" cy="819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Меню роботи з послугами ремонту 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2" y="2065564"/>
            <a:ext cx="2262187" cy="22021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45" y="2048086"/>
            <a:ext cx="4305543" cy="26037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12" y="4746044"/>
            <a:ext cx="3277281" cy="2074661"/>
          </a:xfrm>
          <a:prstGeom prst="rect">
            <a:avLst/>
          </a:prstGeom>
        </p:spPr>
      </p:pic>
      <p:cxnSp>
        <p:nvCxnSpPr>
          <p:cNvPr id="20" name="Соединительная линия уступом 19"/>
          <p:cNvCxnSpPr/>
          <p:nvPr/>
        </p:nvCxnSpPr>
        <p:spPr>
          <a:xfrm>
            <a:off x="2930979" y="2824843"/>
            <a:ext cx="1315566" cy="2350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 rot="16200000" flipH="1">
            <a:off x="2617860" y="3689791"/>
            <a:ext cx="1369370" cy="743133"/>
          </a:xfrm>
          <a:prstGeom prst="bentConnector3">
            <a:avLst>
              <a:gd name="adj1" fmla="val 1707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8782418" y="1995393"/>
            <a:ext cx="3276232" cy="3594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Меню </a:t>
            </a:r>
            <a:r>
              <a:rPr lang="ru-RU" sz="2800" dirty="0" err="1" smtClean="0"/>
              <a:t>містить</a:t>
            </a:r>
            <a:r>
              <a:rPr lang="ru-RU" sz="2800" dirty="0" smtClean="0"/>
              <a:t> усе </a:t>
            </a:r>
            <a:r>
              <a:rPr lang="ru-RU" sz="2800" dirty="0" err="1" smtClean="0"/>
              <a:t>необхідне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з таблицею </a:t>
            </a:r>
            <a:r>
              <a:rPr lang="ru-RU" sz="2800" dirty="0" err="1" smtClean="0"/>
              <a:t>послуг</a:t>
            </a:r>
            <a:r>
              <a:rPr lang="ru-RU" sz="2800" dirty="0" smtClean="0"/>
              <a:t> ремонту, </a:t>
            </a:r>
            <a:r>
              <a:rPr lang="ru-RU" sz="2800" dirty="0" err="1" smtClean="0"/>
              <a:t>що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надаються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ательє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12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48</TotalTime>
  <Words>395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Програмний додаток "Облік послуг на підприємстві з ремонту та пошиття одягу" </vt:lpstr>
      <vt:lpstr>Постановка задачі</vt:lpstr>
      <vt:lpstr>Рішення</vt:lpstr>
      <vt:lpstr>Демонстрація програми</vt:lpstr>
      <vt:lpstr>Демонстрація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Демонстрація програми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Програмний додаток "Облік послуг на підприємстві з ремонту та пошиття одягу"</dc:title>
  <dc:creator>Denchik_Slazit</dc:creator>
  <cp:lastModifiedBy>Denchik_Slazit</cp:lastModifiedBy>
  <cp:revision>6</cp:revision>
  <dcterms:created xsi:type="dcterms:W3CDTF">2022-05-18T17:00:23Z</dcterms:created>
  <dcterms:modified xsi:type="dcterms:W3CDTF">2022-05-18T17:48:28Z</dcterms:modified>
</cp:coreProperties>
</file>