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4Q/AC3.2/tree/master/lessons/prework" TargetMode="Externa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4Q/AC3.2/blob/master/schedule.md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Tools and Environment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Installs, github, Terminal/UNIX, pull requests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to pair</a:t>
            </a:r>
          </a:p>
        </p:txBody>
      </p:sp>
      <p:sp>
        <p:nvSpPr>
          <p:cNvPr id="146" name="Shape 146"/>
          <p:cNvSpPr/>
          <p:nvPr>
            <p:ph type="body" idx="1"/>
          </p:nvPr>
        </p:nvSpPr>
        <p:spPr>
          <a:xfrm>
            <a:off x="952500" y="2603500"/>
            <a:ext cx="11099800" cy="4838651"/>
          </a:xfrm>
          <a:prstGeom prst="rect">
            <a:avLst/>
          </a:prstGeom>
        </p:spPr>
        <p:txBody>
          <a:bodyPr/>
          <a:lstStyle/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The Driver</a:t>
            </a:r>
            <a:r>
              <a:t>: The driver should type and physically control the computer</a:t>
            </a:r>
          </a:p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The Navigator</a:t>
            </a:r>
            <a:r>
              <a:t>: The navigator should instruct the driver on the overall, high-level strategy and direction to take the code. The navigator should also be looking out for mistakes, and should inform the driver.</a:t>
            </a:r>
          </a:p>
        </p:txBody>
      </p:sp>
      <p:sp>
        <p:nvSpPr>
          <p:cNvPr id="147" name="Shape 147"/>
          <p:cNvSpPr/>
          <p:nvPr/>
        </p:nvSpPr>
        <p:spPr>
          <a:xfrm>
            <a:off x="2726613" y="8020050"/>
            <a:ext cx="91517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Be sure to switch roles every 15-30 minutes!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Talk a lot! Try to talk things out as much as possible</a:t>
            </a:r>
          </a:p>
          <a:p>
            <a:pPr/>
            <a:r>
              <a:t>Pay close attention to the code and try to catch errors as early as possible</a:t>
            </a:r>
          </a:p>
          <a:p>
            <a:pPr/>
            <a:r>
              <a:t>Stick to your roles until the agreed upon switching point; navigator should not be grabbing the keyboard/typing when it is not their role, and vice versa</a:t>
            </a:r>
          </a:p>
          <a:p>
            <a:pPr/>
            <a:r>
              <a:t>Rely on your partner and support your partner. Work together as a team!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pPr/>
            <a:r>
              <a:t>Pair Programming Exercise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Prework Puzzles found at </a:t>
            </a:r>
            <a:r>
              <a:rPr u="sng">
                <a:hlinkClick r:id="rId2" invalidUrl="" action="" tgtFrame="" tooltip="" history="1" highlightClick="0" endSnd="0"/>
              </a:rPr>
              <a:t>https://github.com/C4Q/AC3.2/tree/master/lessons/prework</a:t>
            </a:r>
          </a:p>
          <a:p>
            <a:pPr/>
            <a:r>
              <a:t>Determine where you should start based on what you both accomplished in prework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did it go?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For Tomorrow</a:t>
            </a:r>
          </a:p>
        </p:txBody>
      </p:sp>
      <p:sp>
        <p:nvSpPr>
          <p:cNvPr id="157" name="Shape 1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default homework for Unit 1 is to read the reference material for the next day’s lesson</a:t>
            </a: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https://github.com/C4Q/AC3.2/blob/master/schedule.md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Installs</a:t>
            </a:r>
          </a:p>
        </p:txBody>
      </p:sp>
      <p:sp>
        <p:nvSpPr>
          <p:cNvPr id="123" name="Shape 123"/>
          <p:cNvSpPr/>
          <p:nvPr/>
        </p:nvSpPr>
        <p:spPr>
          <a:xfrm>
            <a:off x="952500" y="2603500"/>
            <a:ext cx="11099800" cy="5127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987777" indent="-987777" algn="l">
              <a:buSzPct val="75000"/>
              <a:buChar char="•"/>
              <a:defRPr sz="8000"/>
            </a:pPr>
            <a:r>
              <a:t>XCode</a:t>
            </a:r>
          </a:p>
          <a:p>
            <a:pPr marL="987777" indent="-987777" algn="l">
              <a:buSzPct val="75000"/>
              <a:buChar char="•"/>
              <a:defRPr sz="8000"/>
            </a:pPr>
            <a:r>
              <a:t>Slack</a:t>
            </a:r>
          </a:p>
          <a:p>
            <a:pPr marL="987777" indent="-987777" algn="l">
              <a:buSzPct val="75000"/>
              <a:buChar char="•"/>
              <a:defRPr sz="8000"/>
            </a:pPr>
            <a:r>
              <a:t>github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 and github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 != github (Not exactly, at least)</a:t>
            </a:r>
          </a:p>
          <a:p>
            <a:pPr/>
            <a:r>
              <a:t>They’re collaboration tools</a:t>
            </a:r>
          </a:p>
          <a:p>
            <a:pPr/>
            <a:r>
              <a:t>The way we use git and github is described as a workflow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XCode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 should have XCode 7.3.1 fully installed and working by tomorrow</a:t>
            </a:r>
          </a:p>
          <a:p>
            <a:pPr/>
            <a:r>
              <a:t>This might require updating the operating system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Pull Requests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Pull Request is the means by which collaborators ask for their work to be included into the main body</a:t>
            </a:r>
          </a:p>
          <a:p>
            <a:pPr/>
            <a:r>
              <a:t>The standard in open source projects and professional environments</a:t>
            </a:r>
          </a:p>
          <a:p>
            <a:pPr/>
            <a:r>
              <a:t>Similarly, we will use them to submit work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Terminal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Basic commands at https://github.com/C4Q/AC3.2/tree/master/lessons/env-and-tools</a:t>
            </a:r>
          </a:p>
          <a:p>
            <a:pPr/>
            <a:r>
              <a:t>Google for git and unix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Pair Programming</a:t>
            </a:r>
          </a:p>
        </p:txBody>
      </p:sp>
      <p:sp>
        <p:nvSpPr>
          <p:cNvPr id="138" name="Shape 138"/>
          <p:cNvSpPr/>
          <p:nvPr>
            <p:ph type="body" sz="half" idx="1"/>
          </p:nvPr>
        </p:nvSpPr>
        <p:spPr>
          <a:xfrm>
            <a:off x="952500" y="2603500"/>
            <a:ext cx="11099800" cy="3966617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</a:lstStyle>
          <a:p>
            <a:pPr/>
            <a:r>
              <a:t>Two programmers working together on a single computer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02412">
              <a:defRPr sz="6880"/>
            </a:pPr>
            <a:r>
              <a:t>What do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you</a:t>
            </a:r>
            <a:r>
              <a:t> think the advantages of pair programming are?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Pair Program?</a:t>
            </a:r>
          </a:p>
        </p:txBody>
      </p:sp>
      <p:sp>
        <p:nvSpPr>
          <p:cNvPr id="143" name="Shape 1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0045" indent="-360045" defTabSz="473201">
              <a:spcBef>
                <a:spcPts val="3400"/>
              </a:spcBef>
              <a:defRPr sz="2916"/>
            </a:pP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t>You will produce better code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t>You will learn more, sharing your ideas with your peers and benefiting from their insights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t>You will become better at articulating your thoughts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t>You will enjoy your work more and spend less time frustrated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t>You will be better prepared for more complicated software engineering tasks, both in school and beyond, where collaboration is imperative to success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