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95" d="100"/>
          <a:sy n="95" d="100"/>
        </p:scale>
        <p:origin x="664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/>
              <p:nvPr/>
            </p:nvSpPr>
            <p:spPr>
              <a:xfrm>
                <a:off x="5176433" y="4484938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33" y="4484938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/>
              <p:nvPr/>
            </p:nvSpPr>
            <p:spPr>
              <a:xfrm>
                <a:off x="5653525" y="4484938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25" y="4484938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/>
              <p:nvPr/>
            </p:nvSpPr>
            <p:spPr>
              <a:xfrm>
                <a:off x="6136125" y="4483796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25" y="4483796"/>
                <a:ext cx="283731" cy="161583"/>
              </a:xfrm>
              <a:prstGeom prst="rect">
                <a:avLst/>
              </a:prstGeom>
              <a:blipFill>
                <a:blip r:embed="rId3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/>
              <p:nvPr/>
            </p:nvSpPr>
            <p:spPr>
              <a:xfrm>
                <a:off x="6613217" y="448379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17" y="4483795"/>
                <a:ext cx="283732" cy="161583"/>
              </a:xfrm>
              <a:prstGeom prst="rect">
                <a:avLst/>
              </a:prstGeom>
              <a:blipFill>
                <a:blip r:embed="rId4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400771C-2544-465F-A51C-01F5A3A09C06}"/>
              </a:ext>
            </a:extLst>
          </p:cNvPr>
          <p:cNvSpPr/>
          <p:nvPr/>
        </p:nvSpPr>
        <p:spPr>
          <a:xfrm>
            <a:off x="2154042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150ED7-4837-415B-A385-DAB03C0488F8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E9F054-919B-4E92-ADC2-56F89E5EA2AE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A09CF9-0290-4AF6-826F-BBAF3CD65344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5E294A-D5EC-4A7D-8881-DC6ACCC4CE2D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B9FE88C9-570E-4C2A-8E21-81FE14057046}"/>
              </a:ext>
            </a:extLst>
          </p:cNvPr>
          <p:cNvSpPr/>
          <p:nvPr/>
        </p:nvSpPr>
        <p:spPr>
          <a:xfrm>
            <a:off x="2636642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EC3E-8B89-4D04-9D6E-008007263F7A}"/>
              </a:ext>
            </a:extLst>
          </p:cNvPr>
          <p:cNvSpPr/>
          <p:nvPr/>
        </p:nvSpPr>
        <p:spPr>
          <a:xfrm>
            <a:off x="3119242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D88076-3F28-42DB-9033-5DDEAAC47025}"/>
              </a:ext>
            </a:extLst>
          </p:cNvPr>
          <p:cNvSpPr/>
          <p:nvPr/>
        </p:nvSpPr>
        <p:spPr>
          <a:xfrm>
            <a:off x="3601842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77CF11-175F-4D41-8889-9F68388BA49A}"/>
              </a:ext>
            </a:extLst>
          </p:cNvPr>
          <p:cNvSpPr/>
          <p:nvPr/>
        </p:nvSpPr>
        <p:spPr>
          <a:xfrm>
            <a:off x="5122296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28F413-B8E7-406B-8AB8-9208DCD5AED6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AB1BCD-F9DD-41ED-9FD1-DACDD121914C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A8D50-D524-4208-9AD3-E12057D302B9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4D04F-5351-4065-A8AF-70189996FB57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EA957C6B-4F7B-43E5-B8BD-BE20E54F7815}"/>
              </a:ext>
            </a:extLst>
          </p:cNvPr>
          <p:cNvSpPr/>
          <p:nvPr/>
        </p:nvSpPr>
        <p:spPr>
          <a:xfrm>
            <a:off x="5604896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2B8AB9-AA89-43A5-9075-6ED6F1A3E232}"/>
              </a:ext>
            </a:extLst>
          </p:cNvPr>
          <p:cNvSpPr/>
          <p:nvPr/>
        </p:nvSpPr>
        <p:spPr>
          <a:xfrm>
            <a:off x="6087496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0DFD83-3892-4E20-BD32-9A7B9AABA83D}"/>
              </a:ext>
            </a:extLst>
          </p:cNvPr>
          <p:cNvSpPr/>
          <p:nvPr/>
        </p:nvSpPr>
        <p:spPr>
          <a:xfrm>
            <a:off x="6570096" y="404616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7ADE42-0A6F-40AF-9DF0-287B97B78ED8}"/>
              </a:ext>
            </a:extLst>
          </p:cNvPr>
          <p:cNvSpPr/>
          <p:nvPr/>
        </p:nvSpPr>
        <p:spPr>
          <a:xfrm>
            <a:off x="8096413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DF719D-CCD6-4926-A271-190AB422FECE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5D2B4D-B681-4A2D-AF82-9FCDE96E644E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CE076-7306-4657-9196-93FCC96F828A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9AA306-738F-48F4-A71D-79787A9EAC1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17B1F27-0B89-4117-9A0A-FADB71ACFDC3}"/>
              </a:ext>
            </a:extLst>
          </p:cNvPr>
          <p:cNvSpPr/>
          <p:nvPr/>
        </p:nvSpPr>
        <p:spPr>
          <a:xfrm>
            <a:off x="8579013" y="404616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490C97-F178-4B3E-A7A6-208975EFD84C}"/>
              </a:ext>
            </a:extLst>
          </p:cNvPr>
          <p:cNvSpPr/>
          <p:nvPr/>
        </p:nvSpPr>
        <p:spPr>
          <a:xfrm>
            <a:off x="9061613" y="404616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5210D0-5F62-4578-ACFA-AE5FB564C8A5}"/>
              </a:ext>
            </a:extLst>
          </p:cNvPr>
          <p:cNvSpPr/>
          <p:nvPr/>
        </p:nvSpPr>
        <p:spPr>
          <a:xfrm>
            <a:off x="9544213" y="404616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/>
              <p:nvPr/>
            </p:nvSpPr>
            <p:spPr>
              <a:xfrm>
                <a:off x="2286125" y="4483773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25" y="4483773"/>
                <a:ext cx="105798" cy="161583"/>
              </a:xfrm>
              <a:prstGeom prst="rect">
                <a:avLst/>
              </a:prstGeom>
              <a:blipFill>
                <a:blip r:embed="rId5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/>
              <p:nvPr/>
            </p:nvSpPr>
            <p:spPr>
              <a:xfrm>
                <a:off x="2769707" y="448682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07" y="4486822"/>
                <a:ext cx="105798" cy="161583"/>
              </a:xfrm>
              <a:prstGeom prst="rect">
                <a:avLst/>
              </a:prstGeom>
              <a:blipFill>
                <a:blip r:embed="rId5"/>
                <a:stretch>
                  <a:fillRect l="-33333" r="-222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/>
              <p:nvPr/>
            </p:nvSpPr>
            <p:spPr>
              <a:xfrm>
                <a:off x="3254362" y="4479603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362" y="4479603"/>
                <a:ext cx="105798" cy="161583"/>
              </a:xfrm>
              <a:prstGeom prst="rect">
                <a:avLst/>
              </a:prstGeom>
              <a:blipFill>
                <a:blip r:embed="rId5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/>
              <p:nvPr/>
            </p:nvSpPr>
            <p:spPr>
              <a:xfrm>
                <a:off x="3739438" y="4478079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438" y="4478079"/>
                <a:ext cx="105798" cy="161583"/>
              </a:xfrm>
              <a:prstGeom prst="rect">
                <a:avLst/>
              </a:prstGeom>
              <a:blipFill>
                <a:blip r:embed="rId5"/>
                <a:stretch>
                  <a:fillRect l="-33333" r="-2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/>
              <p:nvPr/>
            </p:nvSpPr>
            <p:spPr>
              <a:xfrm>
                <a:off x="8153717" y="4486080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17" y="4486080"/>
                <a:ext cx="283732" cy="161583"/>
              </a:xfrm>
              <a:prstGeom prst="rect">
                <a:avLst/>
              </a:prstGeom>
              <a:blipFill>
                <a:blip r:embed="rId6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/>
              <p:nvPr/>
            </p:nvSpPr>
            <p:spPr>
              <a:xfrm>
                <a:off x="8630809" y="4486080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809" y="4486080"/>
                <a:ext cx="283732" cy="161583"/>
              </a:xfrm>
              <a:prstGeom prst="rect">
                <a:avLst/>
              </a:prstGeom>
              <a:blipFill>
                <a:blip r:embed="rId6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/>
              <p:nvPr/>
            </p:nvSpPr>
            <p:spPr>
              <a:xfrm>
                <a:off x="9113409" y="4484938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09" y="4484938"/>
                <a:ext cx="283732" cy="161583"/>
              </a:xfrm>
              <a:prstGeom prst="rect">
                <a:avLst/>
              </a:prstGeom>
              <a:blipFill>
                <a:blip r:embed="rId6"/>
                <a:stretch>
                  <a:fillRect l="-10638" r="-1063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/>
              <p:nvPr/>
            </p:nvSpPr>
            <p:spPr>
              <a:xfrm>
                <a:off x="9590501" y="4484937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01" y="4484937"/>
                <a:ext cx="283732" cy="161583"/>
              </a:xfrm>
              <a:prstGeom prst="rect">
                <a:avLst/>
              </a:prstGeom>
              <a:blipFill>
                <a:blip r:embed="rId7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6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68061</TotalTime>
  <Words>586</Words>
  <Application>Microsoft Office PowerPoint</Application>
  <PresentationFormat>Widescreen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145</cp:revision>
  <dcterms:created xsi:type="dcterms:W3CDTF">2019-01-15T02:40:25Z</dcterms:created>
  <dcterms:modified xsi:type="dcterms:W3CDTF">2019-12-24T02:35:08Z</dcterms:modified>
</cp:coreProperties>
</file>