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0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t="-26667" r="-5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55096</TotalTime>
  <Words>562</Words>
  <Application>Microsoft Office PowerPoint</Application>
  <PresentationFormat>Widescreen</PresentationFormat>
  <Paragraphs>329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126</cp:revision>
  <dcterms:created xsi:type="dcterms:W3CDTF">2019-01-15T02:40:25Z</dcterms:created>
  <dcterms:modified xsi:type="dcterms:W3CDTF">2019-12-07T00:12:55Z</dcterms:modified>
</cp:coreProperties>
</file>