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Flagg" initials="DF" lastIdx="1" clrIdx="0">
    <p:extLst>
      <p:ext uri="{19B8F6BF-5375-455C-9EA6-DF929625EA0E}">
        <p15:presenceInfo xmlns:p15="http://schemas.microsoft.com/office/powerpoint/2012/main" userId="882dc968dc1699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A2C6-5E31-40E9-8F3B-0FF9B36B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0F1BD-8DE8-4E8F-A9B5-4A7B7FB80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F6B7-1FE4-4640-9647-4E81A6BF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E04A-2C0E-4ED9-8943-3D6597BB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07AF-8F79-4D56-A16D-8BDFEE6D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2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1BA-4C73-4028-90C9-6049C087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693E-A2E1-448E-8770-E8A066751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9BF2-9622-4344-9C49-65D8BB8E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6898-690F-45B8-A9F6-E865D204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E604-83B6-442A-A3D3-966E9506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39EE1-1F04-4747-9009-C2B0DA958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C189B-1A1E-4F13-A12A-B7107D53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89B9-A8D5-4925-9AA1-1E275B0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448E-538E-4BF2-A367-059D39D1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0495-1FD0-4189-AB5B-C0BCCC7B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2F59-DE8E-4FA8-B219-B7DE47AF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E470-8E90-4461-8BBE-C41468C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1372-7AFC-42AA-9ABA-D3ACF0A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0107-E00F-4A3E-9A67-02B80E54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8B0F-10C4-42B9-BAD1-013EFF4B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1B9-C726-4342-84D6-5A93EF94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BE6C0-2AAC-43D2-A535-AAFF76ACA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D532D-1031-428B-9C44-1CCB505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7F80-E4BA-4FCC-84A2-AD76EF40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2E1FF-43A8-4458-BD51-A6699F68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3405-10C8-4E0C-85C3-ACA3E79E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8574-0AC1-4373-AE43-C9F31038A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1DFB5-1B34-4BA3-A651-62BC05CE8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D8B6-E554-42B4-88A7-23F4B8AB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6C9D8-4771-4D93-B55A-1542D4DC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A36D7-9F80-4146-804D-D0E407F9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CF4B-906F-40E7-8D69-99E5E49C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A040-FF0F-4573-93F3-A2B3E665F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06E74-0A76-4D76-BA20-2FD98134E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CA85-F74C-44E4-9692-9B6FEC24C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75C4E-98D1-4E33-ADB6-B589F55C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13582-6AD9-432B-B310-9235DA1D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1B294-583A-4A7C-98E4-353BABBA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A7473-A42E-47E4-AFCC-F04BB3B6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2CC5-C26E-4D58-87DC-620A8425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067AB-F3B1-4A7A-AC9B-C62CCE45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E6868-24A0-4618-9786-05291356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9D261-F4D8-4DA0-9100-DB0DB248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8BBD5-FE65-4D7B-8293-359B176A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D30F8-6EFF-4CF3-82F9-A76BA047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6B5B0-098F-4899-9AB7-0C57AB24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4CF4-3A51-4959-ACBA-43EC8A42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1CC8-7024-4566-8BBD-2E9E3303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252A6-AAA5-4868-907B-27F83352F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207A-B4F2-4DB1-A07A-1AF42673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7B604-B793-45A4-B252-7EF87E47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CE76-4788-47A7-BA1B-25DA772A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23CA-36F2-42AB-9374-D03F71F8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1D884-6256-42EA-8C96-8A1A85AD8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FFFD9-CEE2-43BA-B426-4EC061E5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B09E0-CCA6-4842-8B5A-63E42337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6EF1A-403A-4933-9AD9-AF7DCC09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62021-553F-4111-973F-77285557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9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62A6A-B4E9-4876-835F-9DEC4132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CEE19-9B18-4FCB-9215-C1208590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B2C9-B412-441F-A52D-63004F7C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7027-3C40-4359-A277-7487BD58E41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662F-7DA6-484D-B022-3D4B7B5FB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1DFA-6DDF-456B-9B81-B405490E2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13" Type="http://schemas.openxmlformats.org/officeDocument/2006/relationships/image" Target="../media/image12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17" Type="http://schemas.openxmlformats.org/officeDocument/2006/relationships/image" Target="../media/image16.png"/><Relationship Id="rId12" Type="http://schemas.openxmlformats.org/officeDocument/2006/relationships/image" Target="../media/image11.png"/><Relationship Id="rId25" Type="http://schemas.openxmlformats.org/officeDocument/2006/relationships/image" Target="../media/image24.png"/><Relationship Id="rId29" Type="http://schemas.openxmlformats.org/officeDocument/2006/relationships/image" Target="../media/image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7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1" Type="http://schemas.openxmlformats.org/officeDocument/2006/relationships/image" Target="../media/image6.png"/><Relationship Id="rId10" Type="http://schemas.openxmlformats.org/officeDocument/2006/relationships/image" Target="../media/image9.png"/><Relationship Id="rId30" Type="http://schemas.openxmlformats.org/officeDocument/2006/relationships/image" Target="../media/image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18.png"/><Relationship Id="rId42" Type="http://schemas.openxmlformats.org/officeDocument/2006/relationships/image" Target="../media/image121.png"/><Relationship Id="rId38" Type="http://schemas.openxmlformats.org/officeDocument/2006/relationships/image" Target="../media/image117.png"/><Relationship Id="rId59" Type="http://schemas.openxmlformats.org/officeDocument/2006/relationships/image" Target="../media/image139.png"/><Relationship Id="rId6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38.png"/><Relationship Id="rId37" Type="http://schemas.openxmlformats.org/officeDocument/2006/relationships/image" Target="../media/image116.png"/><Relationship Id="rId57" Type="http://schemas.openxmlformats.org/officeDocument/2006/relationships/image" Target="../media/image137.png"/><Relationship Id="rId61" Type="http://schemas.openxmlformats.org/officeDocument/2006/relationships/image" Target="../media/image141.png"/><Relationship Id="rId60" Type="http://schemas.openxmlformats.org/officeDocument/2006/relationships/image" Target="../media/image140.png"/><Relationship Id="rId56" Type="http://schemas.openxmlformats.org/officeDocument/2006/relationships/image" Target="../media/image1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5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1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4.png"/><Relationship Id="rId5" Type="http://schemas.openxmlformats.org/officeDocument/2006/relationships/image" Target="../media/image97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6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2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0.png"/><Relationship Id="rId21" Type="http://schemas.openxmlformats.org/officeDocument/2006/relationships/image" Target="../media/image147.png"/><Relationship Id="rId34" Type="http://schemas.openxmlformats.org/officeDocument/2006/relationships/image" Target="../media/image160.png"/><Relationship Id="rId7" Type="http://schemas.openxmlformats.org/officeDocument/2006/relationships/image" Target="../media/image125.png"/><Relationship Id="rId12" Type="http://schemas.openxmlformats.org/officeDocument/2006/relationships/image" Target="../media/image131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33" Type="http://schemas.openxmlformats.org/officeDocument/2006/relationships/image" Target="../media/image159.png"/><Relationship Id="rId2" Type="http://schemas.openxmlformats.org/officeDocument/2006/relationships/image" Target="../media/image119.png"/><Relationship Id="rId16" Type="http://schemas.openxmlformats.org/officeDocument/2006/relationships/image" Target="../media/image135.png"/><Relationship Id="rId20" Type="http://schemas.openxmlformats.org/officeDocument/2006/relationships/image" Target="../media/image146.png"/><Relationship Id="rId29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50.png"/><Relationship Id="rId32" Type="http://schemas.openxmlformats.org/officeDocument/2006/relationships/image" Target="../media/image158.png"/><Relationship Id="rId5" Type="http://schemas.openxmlformats.org/officeDocument/2006/relationships/image" Target="../media/image123.png"/><Relationship Id="rId15" Type="http://schemas.openxmlformats.org/officeDocument/2006/relationships/image" Target="../media/image134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45.png"/><Relationship Id="rId31" Type="http://schemas.openxmlformats.org/officeDocument/2006/relationships/image" Target="../media/image15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3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156.png"/><Relationship Id="rId35" Type="http://schemas.openxmlformats.org/officeDocument/2006/relationships/image" Target="../media/image1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0.png"/><Relationship Id="rId13" Type="http://schemas.openxmlformats.org/officeDocument/2006/relationships/image" Target="../media/image167.png"/><Relationship Id="rId18" Type="http://schemas.openxmlformats.org/officeDocument/2006/relationships/image" Target="../media/image172.png"/><Relationship Id="rId26" Type="http://schemas.openxmlformats.org/officeDocument/2006/relationships/image" Target="../media/image180.png"/><Relationship Id="rId3" Type="http://schemas.openxmlformats.org/officeDocument/2006/relationships/image" Target="../media/image1540.png"/><Relationship Id="rId21" Type="http://schemas.openxmlformats.org/officeDocument/2006/relationships/image" Target="../media/image175.png"/><Relationship Id="rId7" Type="http://schemas.openxmlformats.org/officeDocument/2006/relationships/image" Target="../media/image1580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5" Type="http://schemas.openxmlformats.org/officeDocument/2006/relationships/image" Target="../media/image179.png"/><Relationship Id="rId2" Type="http://schemas.openxmlformats.org/officeDocument/2006/relationships/image" Target="../media/image1530.png"/><Relationship Id="rId16" Type="http://schemas.openxmlformats.org/officeDocument/2006/relationships/image" Target="../media/image170.png"/><Relationship Id="rId20" Type="http://schemas.openxmlformats.org/officeDocument/2006/relationships/image" Target="../media/image174.png"/><Relationship Id="rId29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0.png"/><Relationship Id="rId11" Type="http://schemas.openxmlformats.org/officeDocument/2006/relationships/image" Target="../media/image165.png"/><Relationship Id="rId24" Type="http://schemas.openxmlformats.org/officeDocument/2006/relationships/image" Target="../media/image178.png"/><Relationship Id="rId5" Type="http://schemas.openxmlformats.org/officeDocument/2006/relationships/image" Target="../media/image1560.png"/><Relationship Id="rId15" Type="http://schemas.openxmlformats.org/officeDocument/2006/relationships/image" Target="../media/image169.png"/><Relationship Id="rId23" Type="http://schemas.openxmlformats.org/officeDocument/2006/relationships/image" Target="../media/image177.png"/><Relationship Id="rId28" Type="http://schemas.openxmlformats.org/officeDocument/2006/relationships/image" Target="../media/image182.png"/><Relationship Id="rId10" Type="http://schemas.openxmlformats.org/officeDocument/2006/relationships/image" Target="../media/image164.png"/><Relationship Id="rId19" Type="http://schemas.openxmlformats.org/officeDocument/2006/relationships/image" Target="../media/image173.png"/><Relationship Id="rId4" Type="http://schemas.openxmlformats.org/officeDocument/2006/relationships/image" Target="../media/image1550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Relationship Id="rId22" Type="http://schemas.openxmlformats.org/officeDocument/2006/relationships/image" Target="../media/image176.png"/><Relationship Id="rId27" Type="http://schemas.openxmlformats.org/officeDocument/2006/relationships/image" Target="../media/image181.png"/><Relationship Id="rId30" Type="http://schemas.openxmlformats.org/officeDocument/2006/relationships/image" Target="../media/image18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85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5" Type="http://schemas.openxmlformats.org/officeDocument/2006/relationships/image" Target="../media/image188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87.png"/><Relationship Id="rId9" Type="http://schemas.openxmlformats.org/officeDocument/2006/relationships/image" Target="../media/image193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5" Type="http://schemas.openxmlformats.org/officeDocument/2006/relationships/image" Target="../media/image28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9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4.png"/><Relationship Id="rId5" Type="http://schemas.openxmlformats.org/officeDocument/2006/relationships/image" Target="../media/image94.png"/><Relationship Id="rId15" Type="http://schemas.openxmlformats.org/officeDocument/2006/relationships/image" Target="../media/image38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.png"/><Relationship Id="rId3" Type="http://schemas.openxmlformats.org/officeDocument/2006/relationships/image" Target="../media/image290.png"/><Relationship Id="rId7" Type="http://schemas.openxmlformats.org/officeDocument/2006/relationships/image" Target="../media/image350.png"/><Relationship Id="rId12" Type="http://schemas.openxmlformats.org/officeDocument/2006/relationships/image" Target="../media/image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0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0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0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4.png"/><Relationship Id="rId15" Type="http://schemas.openxmlformats.org/officeDocument/2006/relationships/image" Target="../media/image88.png"/><Relationship Id="rId1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20D21A5C-BEE9-4E74-81A4-DA9C9905ABB7}"/>
              </a:ext>
            </a:extLst>
          </p:cNvPr>
          <p:cNvSpPr/>
          <p:nvPr/>
        </p:nvSpPr>
        <p:spPr>
          <a:xfrm rot="19057246" flipV="1">
            <a:off x="70664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6BBB093-6890-421A-A0C8-C4A898150761}"/>
              </a:ext>
            </a:extLst>
          </p:cNvPr>
          <p:cNvSpPr/>
          <p:nvPr/>
        </p:nvSpPr>
        <p:spPr>
          <a:xfrm rot="2542754">
            <a:off x="70664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CF34F2A-9351-47C2-B399-0DAC4380C5FD}"/>
              </a:ext>
            </a:extLst>
          </p:cNvPr>
          <p:cNvSpPr/>
          <p:nvPr/>
        </p:nvSpPr>
        <p:spPr>
          <a:xfrm rot="19057246" flipV="1">
            <a:off x="49455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12134E0-C1B5-40B9-A3BD-9D3369674BE0}"/>
              </a:ext>
            </a:extLst>
          </p:cNvPr>
          <p:cNvSpPr/>
          <p:nvPr/>
        </p:nvSpPr>
        <p:spPr>
          <a:xfrm rot="2542754">
            <a:off x="49455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DB8BFBD-9F26-47A5-BE77-4BE673B7A81A}"/>
              </a:ext>
            </a:extLst>
          </p:cNvPr>
          <p:cNvSpPr/>
          <p:nvPr/>
        </p:nvSpPr>
        <p:spPr>
          <a:xfrm rot="19057246" flipV="1">
            <a:off x="2824623" y="323312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39FD814-8EE4-49FF-BAC8-C675FD8D77A9}"/>
              </a:ext>
            </a:extLst>
          </p:cNvPr>
          <p:cNvSpPr/>
          <p:nvPr/>
        </p:nvSpPr>
        <p:spPr>
          <a:xfrm rot="2542754">
            <a:off x="2824622" y="31858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/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/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/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/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64678E4-E781-46A3-973A-78E7F4861BE4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011F1BC-6C06-4658-88BA-0B0F1839D813}"/>
              </a:ext>
            </a:extLst>
          </p:cNvPr>
          <p:cNvSpPr/>
          <p:nvPr/>
        </p:nvSpPr>
        <p:spPr>
          <a:xfrm>
            <a:off x="3086100" y="39150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/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/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>
            <a:extLst>
              <a:ext uri="{FF2B5EF4-FFF2-40B4-BE49-F238E27FC236}">
                <a16:creationId xmlns:a16="http://schemas.microsoft.com/office/drawing/2014/main" id="{2C938035-B4EA-4414-9E3E-E7EC65A4A0C7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978922F-F18D-466C-9CA1-393962FD1A5C}"/>
              </a:ext>
            </a:extLst>
          </p:cNvPr>
          <p:cNvSpPr/>
          <p:nvPr/>
        </p:nvSpPr>
        <p:spPr>
          <a:xfrm>
            <a:off x="52070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/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/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Right 43">
            <a:extLst>
              <a:ext uri="{FF2B5EF4-FFF2-40B4-BE49-F238E27FC236}">
                <a16:creationId xmlns:a16="http://schemas.microsoft.com/office/drawing/2014/main" id="{9FC1ADDE-B229-4572-8320-47640A651DF5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A628156-F2A6-46E9-BC74-4EC741D59B76}"/>
              </a:ext>
            </a:extLst>
          </p:cNvPr>
          <p:cNvSpPr/>
          <p:nvPr/>
        </p:nvSpPr>
        <p:spPr>
          <a:xfrm>
            <a:off x="73279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/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/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7547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/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21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/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blipFill>
                <a:blip r:embed="rId2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/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blipFill>
                <a:blip r:embed="rId23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/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blipFill>
                <a:blip r:embed="rId2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blipFill>
                <a:blip r:embed="rId25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/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blipFill>
                <a:blip r:embed="rId26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/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blipFill>
                <a:blip r:embed="rId27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/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blipFill>
                <a:blip r:embed="rId28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672F35-774E-4635-B886-092BE419DECC}"/>
              </a:ext>
            </a:extLst>
          </p:cNvPr>
          <p:cNvSpPr txBox="1"/>
          <p:nvPr/>
        </p:nvSpPr>
        <p:spPr>
          <a:xfrm>
            <a:off x="2193670" y="1427249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1856CB-688F-4FEB-89B4-13D1F0923692}"/>
              </a:ext>
            </a:extLst>
          </p:cNvPr>
          <p:cNvSpPr txBox="1"/>
          <p:nvPr/>
        </p:nvSpPr>
        <p:spPr>
          <a:xfrm>
            <a:off x="4058106" y="143261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3A96DD-B3BD-4593-8626-2599881807B8}"/>
              </a:ext>
            </a:extLst>
          </p:cNvPr>
          <p:cNvSpPr txBox="1"/>
          <p:nvPr/>
        </p:nvSpPr>
        <p:spPr>
          <a:xfrm>
            <a:off x="6179006" y="141787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3DA49-883C-49DD-927E-D3FF8F488BCA}"/>
              </a:ext>
            </a:extLst>
          </p:cNvPr>
          <p:cNvSpPr txBox="1"/>
          <p:nvPr/>
        </p:nvSpPr>
        <p:spPr>
          <a:xfrm>
            <a:off x="8388071" y="1432116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7240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C5D2650-2CC3-4274-A521-42C7A7DDE4B3}"/>
              </a:ext>
            </a:extLst>
          </p:cNvPr>
          <p:cNvSpPr/>
          <p:nvPr/>
        </p:nvSpPr>
        <p:spPr>
          <a:xfrm>
            <a:off x="3651244" y="1205627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0D8CE5-6B77-4802-BFF5-E9FAAD818FC2}"/>
              </a:ext>
            </a:extLst>
          </p:cNvPr>
          <p:cNvSpPr/>
          <p:nvPr/>
        </p:nvSpPr>
        <p:spPr>
          <a:xfrm>
            <a:off x="1783758" y="1810372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5195190-BE00-4F58-A9EE-1334D67F63CC}"/>
              </a:ext>
            </a:extLst>
          </p:cNvPr>
          <p:cNvSpPr/>
          <p:nvPr/>
        </p:nvSpPr>
        <p:spPr>
          <a:xfrm rot="20115027">
            <a:off x="1693336" y="2538096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4276DBC-4D00-4B2B-B452-B7824E547740}"/>
              </a:ext>
            </a:extLst>
          </p:cNvPr>
          <p:cNvSpPr/>
          <p:nvPr/>
        </p:nvSpPr>
        <p:spPr>
          <a:xfrm>
            <a:off x="4941925" y="1808206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43320B-6B17-4786-85A7-8727CA83C15B}"/>
              </a:ext>
            </a:extLst>
          </p:cNvPr>
          <p:cNvSpPr/>
          <p:nvPr/>
        </p:nvSpPr>
        <p:spPr>
          <a:xfrm rot="1484973" flipV="1">
            <a:off x="1693336" y="1069197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/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/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/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/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blipFill>
                <a:blip r:embed="rId5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/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blipFill>
                <a:blip r:embed="rId6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/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blipFill>
                <a:blip r:embed="rId7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/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588792B-6AF6-4419-B473-2423A3B3F763}"/>
              </a:ext>
            </a:extLst>
          </p:cNvPr>
          <p:cNvSpPr txBox="1"/>
          <p:nvPr/>
        </p:nvSpPr>
        <p:spPr>
          <a:xfrm>
            <a:off x="185717" y="162035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D43D77-B3F8-443C-9FD8-BD8CEFEF815B}"/>
              </a:ext>
            </a:extLst>
          </p:cNvPr>
          <p:cNvSpPr txBox="1"/>
          <p:nvPr/>
        </p:nvSpPr>
        <p:spPr>
          <a:xfrm>
            <a:off x="6000213" y="1620358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913174-BEC9-44C7-B49A-480EBDF35A5F}"/>
              </a:ext>
            </a:extLst>
          </p:cNvPr>
          <p:cNvSpPr/>
          <p:nvPr/>
        </p:nvSpPr>
        <p:spPr>
          <a:xfrm>
            <a:off x="7590033" y="4222970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54B873-8EEC-4D98-90FC-A8BAF41D0034}"/>
              </a:ext>
            </a:extLst>
          </p:cNvPr>
          <p:cNvSpPr/>
          <p:nvPr/>
        </p:nvSpPr>
        <p:spPr>
          <a:xfrm>
            <a:off x="5722547" y="4827715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A53AA6-5820-46A3-B8DF-AB19D511DF3A}"/>
              </a:ext>
            </a:extLst>
          </p:cNvPr>
          <p:cNvSpPr/>
          <p:nvPr/>
        </p:nvSpPr>
        <p:spPr>
          <a:xfrm rot="20115027">
            <a:off x="5632125" y="5555439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F95F02-854E-423C-8B38-88DC985139A9}"/>
              </a:ext>
            </a:extLst>
          </p:cNvPr>
          <p:cNvSpPr/>
          <p:nvPr/>
        </p:nvSpPr>
        <p:spPr>
          <a:xfrm>
            <a:off x="8880714" y="482554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270694-ABC8-4CED-A594-16EBC7C8E96F}"/>
              </a:ext>
            </a:extLst>
          </p:cNvPr>
          <p:cNvSpPr/>
          <p:nvPr/>
        </p:nvSpPr>
        <p:spPr>
          <a:xfrm rot="1484973" flipV="1">
            <a:off x="5632125" y="4086540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/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/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B5B1A717-DF08-4F69-8DAB-CA50B40E5E30}"/>
              </a:ext>
            </a:extLst>
          </p:cNvPr>
          <p:cNvSpPr/>
          <p:nvPr/>
        </p:nvSpPr>
        <p:spPr>
          <a:xfrm>
            <a:off x="5029231" y="5735143"/>
            <a:ext cx="711200" cy="711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/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/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blipFill>
                <a:blip r:embed="rId12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/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blipFill>
                <a:blip r:embed="rId13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/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blipFill>
                <a:blip r:embed="rId1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9E4E1AE-DC77-466E-B866-7746E43F2645}"/>
              </a:ext>
            </a:extLst>
          </p:cNvPr>
          <p:cNvSpPr txBox="1"/>
          <p:nvPr/>
        </p:nvSpPr>
        <p:spPr>
          <a:xfrm>
            <a:off x="4124506" y="4637701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C9CD4-224B-44B7-9D91-9B234A5422F7}"/>
              </a:ext>
            </a:extLst>
          </p:cNvPr>
          <p:cNvSpPr txBox="1"/>
          <p:nvPr/>
        </p:nvSpPr>
        <p:spPr>
          <a:xfrm>
            <a:off x="9939002" y="4637701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6314E-E99F-44C1-84BF-401A1A636F8E}"/>
              </a:ext>
            </a:extLst>
          </p:cNvPr>
          <p:cNvSpPr txBox="1"/>
          <p:nvPr/>
        </p:nvSpPr>
        <p:spPr>
          <a:xfrm>
            <a:off x="5083464" y="6438697"/>
            <a:ext cx="61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318172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AA4FF76D-FDD7-43DF-A32F-FAF12FB44B20}"/>
              </a:ext>
            </a:extLst>
          </p:cNvPr>
          <p:cNvSpPr/>
          <p:nvPr/>
        </p:nvSpPr>
        <p:spPr>
          <a:xfrm>
            <a:off x="1946692" y="92414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9E2F08A-4493-4DEB-9A36-E63BD21B05B9}"/>
              </a:ext>
            </a:extLst>
          </p:cNvPr>
          <p:cNvSpPr/>
          <p:nvPr/>
        </p:nvSpPr>
        <p:spPr>
          <a:xfrm rot="20115027">
            <a:off x="721028" y="177947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CA1531F-347B-4AE7-AF58-32B2FE8E60EF}"/>
              </a:ext>
            </a:extLst>
          </p:cNvPr>
          <p:cNvSpPr/>
          <p:nvPr/>
        </p:nvSpPr>
        <p:spPr>
          <a:xfrm>
            <a:off x="2754668" y="131095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8DEE557-1372-4D9D-92A6-E909306EC4A4}"/>
              </a:ext>
            </a:extLst>
          </p:cNvPr>
          <p:cNvSpPr/>
          <p:nvPr/>
        </p:nvSpPr>
        <p:spPr>
          <a:xfrm rot="1484973" flipV="1">
            <a:off x="721028" y="83657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/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/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/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blipFill>
                <a:blip r:embed="rId37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/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blipFill>
                <a:blip r:embed="rId38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/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blipFill>
                <a:blip r:embed="rId39"/>
                <a:stretch>
                  <a:fillRect l="-73684" r="-84211" b="-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359E402-DF0D-46E9-BB62-B765E405848D}"/>
              </a:ext>
            </a:extLst>
          </p:cNvPr>
          <p:cNvSpPr/>
          <p:nvPr/>
        </p:nvSpPr>
        <p:spPr>
          <a:xfrm>
            <a:off x="1946692" y="311002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EBAA132-1FAB-4CA7-970F-E5937365DCA5}"/>
              </a:ext>
            </a:extLst>
          </p:cNvPr>
          <p:cNvSpPr/>
          <p:nvPr/>
        </p:nvSpPr>
        <p:spPr>
          <a:xfrm rot="20115027">
            <a:off x="721028" y="396535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C49AEDD-716F-40ED-80AF-26723695D0A9}"/>
              </a:ext>
            </a:extLst>
          </p:cNvPr>
          <p:cNvSpPr/>
          <p:nvPr/>
        </p:nvSpPr>
        <p:spPr>
          <a:xfrm>
            <a:off x="2754668" y="349682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9AE1468-C9AA-4BCB-A1A2-DB4ECFC95DE7}"/>
              </a:ext>
            </a:extLst>
          </p:cNvPr>
          <p:cNvSpPr/>
          <p:nvPr/>
        </p:nvSpPr>
        <p:spPr>
          <a:xfrm rot="1484973" flipV="1">
            <a:off x="721028" y="302245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2C2B0A-DBC4-41D3-AF59-2D739CB6DB64}"/>
              </a:ext>
            </a:extLst>
          </p:cNvPr>
          <p:cNvSpPr/>
          <p:nvPr/>
        </p:nvSpPr>
        <p:spPr>
          <a:xfrm>
            <a:off x="343612" y="244989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13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D0EAEAB-AA6D-42E4-9418-B3A4937CBD51}"/>
              </a:ext>
            </a:extLst>
          </p:cNvPr>
          <p:cNvSpPr/>
          <p:nvPr/>
        </p:nvSpPr>
        <p:spPr>
          <a:xfrm>
            <a:off x="343612" y="408071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C66194-7A49-424F-8474-B7D2BB1B6FB9}"/>
              </a:ext>
            </a:extLst>
          </p:cNvPr>
          <p:cNvSpPr txBox="1"/>
          <p:nvPr/>
        </p:nvSpPr>
        <p:spPr>
          <a:xfrm>
            <a:off x="1183007" y="264599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CB2137-131B-4811-9380-10EE7925F1DD}"/>
              </a:ext>
            </a:extLst>
          </p:cNvPr>
          <p:cNvSpPr txBox="1"/>
          <p:nvPr/>
        </p:nvSpPr>
        <p:spPr>
          <a:xfrm>
            <a:off x="1176353" y="3655754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/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blipFill>
                <a:blip r:embed="rId42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981BE626-8BAD-4C27-B449-801DFC622B85}"/>
              </a:ext>
            </a:extLst>
          </p:cNvPr>
          <p:cNvSpPr/>
          <p:nvPr/>
        </p:nvSpPr>
        <p:spPr>
          <a:xfrm>
            <a:off x="1946692" y="5299163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44BCE52-8E22-4F4D-9F6B-6FA408E3743A}"/>
              </a:ext>
            </a:extLst>
          </p:cNvPr>
          <p:cNvSpPr/>
          <p:nvPr/>
        </p:nvSpPr>
        <p:spPr>
          <a:xfrm rot="20115027">
            <a:off x="721028" y="615449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3EA4D42-6CED-4C02-86FA-481FFCF36C02}"/>
              </a:ext>
            </a:extLst>
          </p:cNvPr>
          <p:cNvSpPr/>
          <p:nvPr/>
        </p:nvSpPr>
        <p:spPr>
          <a:xfrm>
            <a:off x="2754668" y="5685966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4664F370-BDE6-46A6-B112-069765D996E6}"/>
              </a:ext>
            </a:extLst>
          </p:cNvPr>
          <p:cNvSpPr/>
          <p:nvPr/>
        </p:nvSpPr>
        <p:spPr>
          <a:xfrm rot="1484973" flipV="1">
            <a:off x="721028" y="5211587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3EB29C-DC36-4F59-85D8-BF88365E64AC}"/>
              </a:ext>
            </a:extLst>
          </p:cNvPr>
          <p:cNvSpPr/>
          <p:nvPr/>
        </p:nvSpPr>
        <p:spPr>
          <a:xfrm>
            <a:off x="343612" y="4639035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56DCBC-9774-4D25-B84B-3AE490C193DB}"/>
              </a:ext>
            </a:extLst>
          </p:cNvPr>
          <p:cNvSpPr/>
          <p:nvPr/>
        </p:nvSpPr>
        <p:spPr>
          <a:xfrm>
            <a:off x="343612" y="6269847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322E7F-31F1-4D37-856D-8CC81682525D}"/>
              </a:ext>
            </a:extLst>
          </p:cNvPr>
          <p:cNvSpPr txBox="1"/>
          <p:nvPr/>
        </p:nvSpPr>
        <p:spPr>
          <a:xfrm>
            <a:off x="1176353" y="4890444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E3C3D7-14A7-4DF6-9F16-3E954F44373A}"/>
              </a:ext>
            </a:extLst>
          </p:cNvPr>
          <p:cNvSpPr txBox="1"/>
          <p:nvPr/>
        </p:nvSpPr>
        <p:spPr>
          <a:xfrm>
            <a:off x="1187001" y="5861976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/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blipFill>
                <a:blip r:embed="rId5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8B33CEB0-B9E1-4DED-BEAE-3C53CAA6425C}"/>
              </a:ext>
            </a:extLst>
          </p:cNvPr>
          <p:cNvSpPr/>
          <p:nvPr/>
        </p:nvSpPr>
        <p:spPr>
          <a:xfrm>
            <a:off x="7697122" y="108227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4C0C7F8D-EB18-48B5-A902-C78E4CA3CC2A}"/>
              </a:ext>
            </a:extLst>
          </p:cNvPr>
          <p:cNvSpPr/>
          <p:nvPr/>
        </p:nvSpPr>
        <p:spPr>
          <a:xfrm rot="20115027">
            <a:off x="6471458" y="193760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5FE3C47F-9E97-4DCA-BC1E-565B8C2A7D61}"/>
              </a:ext>
            </a:extLst>
          </p:cNvPr>
          <p:cNvSpPr/>
          <p:nvPr/>
        </p:nvSpPr>
        <p:spPr>
          <a:xfrm>
            <a:off x="8505098" y="146907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0D9EBA7C-6498-424B-9131-E48AB2BCE090}"/>
              </a:ext>
            </a:extLst>
          </p:cNvPr>
          <p:cNvSpPr/>
          <p:nvPr/>
        </p:nvSpPr>
        <p:spPr>
          <a:xfrm rot="1484973" flipV="1">
            <a:off x="6471458" y="99470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4AF2CEF-C9CD-45B8-9EF3-249002C2818C}"/>
              </a:ext>
            </a:extLst>
          </p:cNvPr>
          <p:cNvSpPr/>
          <p:nvPr/>
        </p:nvSpPr>
        <p:spPr>
          <a:xfrm>
            <a:off x="6094042" y="42214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01103A-BEDD-45E5-B3E0-93CC8EBAAFC9}"/>
              </a:ext>
            </a:extLst>
          </p:cNvPr>
          <p:cNvSpPr/>
          <p:nvPr/>
        </p:nvSpPr>
        <p:spPr>
          <a:xfrm>
            <a:off x="6094042" y="205296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3BE755-D018-4EE6-8AE8-F23AC0C79D9C}"/>
              </a:ext>
            </a:extLst>
          </p:cNvPr>
          <p:cNvSpPr txBox="1"/>
          <p:nvPr/>
        </p:nvSpPr>
        <p:spPr>
          <a:xfrm>
            <a:off x="6933437" y="61824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E101BB-2817-4A76-9F47-2352A8B06399}"/>
              </a:ext>
            </a:extLst>
          </p:cNvPr>
          <p:cNvSpPr txBox="1"/>
          <p:nvPr/>
        </p:nvSpPr>
        <p:spPr>
          <a:xfrm>
            <a:off x="6960687" y="1592437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/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blipFill>
                <a:blip r:embed="rId60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8FBA3EA6-01CA-4259-8832-E0F02C45AE71}"/>
              </a:ext>
            </a:extLst>
          </p:cNvPr>
          <p:cNvSpPr/>
          <p:nvPr/>
        </p:nvSpPr>
        <p:spPr>
          <a:xfrm>
            <a:off x="7708569" y="326951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F14BCD69-480B-4383-B3A9-0B17DEC69A1F}"/>
              </a:ext>
            </a:extLst>
          </p:cNvPr>
          <p:cNvSpPr/>
          <p:nvPr/>
        </p:nvSpPr>
        <p:spPr>
          <a:xfrm rot="20115027">
            <a:off x="6482905" y="412484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DEEA838-1268-40E0-9437-61E26440D3F3}"/>
              </a:ext>
            </a:extLst>
          </p:cNvPr>
          <p:cNvSpPr/>
          <p:nvPr/>
        </p:nvSpPr>
        <p:spPr>
          <a:xfrm>
            <a:off x="8516545" y="365632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8E41A48D-7E62-490D-9957-7B9E1B7F0F42}"/>
              </a:ext>
            </a:extLst>
          </p:cNvPr>
          <p:cNvSpPr/>
          <p:nvPr/>
        </p:nvSpPr>
        <p:spPr>
          <a:xfrm rot="1484973" flipV="1">
            <a:off x="6482905" y="318194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7CBBA8D-52F4-4429-B956-454B7896E9EE}"/>
              </a:ext>
            </a:extLst>
          </p:cNvPr>
          <p:cNvSpPr/>
          <p:nvPr/>
        </p:nvSpPr>
        <p:spPr>
          <a:xfrm>
            <a:off x="6105489" y="2609391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3883D8D-B020-49E1-BC44-6B1D77A10400}"/>
              </a:ext>
            </a:extLst>
          </p:cNvPr>
          <p:cNvSpPr/>
          <p:nvPr/>
        </p:nvSpPr>
        <p:spPr>
          <a:xfrm>
            <a:off x="6105489" y="4240203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/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=−0.05184=0.432∗(−2∗6∗</m:t>
                      </m:r>
                      <m: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blipFill>
                <a:blip r:embed="rId61"/>
                <a:stretch>
                  <a:fillRect l="-188" r="-150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/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blipFill>
                <a:blip r:embed="rId56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61118047-8654-460A-9CB7-39502657A9EB}"/>
              </a:ext>
            </a:extLst>
          </p:cNvPr>
          <p:cNvSpPr txBox="1"/>
          <p:nvPr/>
        </p:nvSpPr>
        <p:spPr>
          <a:xfrm>
            <a:off x="4055579" y="133527"/>
            <a:ext cx="1388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Training Data:</a:t>
            </a:r>
            <a:endParaRPr lang="en-US" sz="1200" dirty="0"/>
          </a:p>
          <a:p>
            <a:r>
              <a:rPr lang="en-US" sz="1200" dirty="0"/>
              <a:t>Point(13, 6)</a:t>
            </a:r>
          </a:p>
          <a:p>
            <a:r>
              <a:rPr lang="en-US" sz="1200" dirty="0"/>
              <a:t>Label: </a:t>
            </a:r>
            <a:r>
              <a:rPr lang="en-US" sz="1200" dirty="0">
                <a:solidFill>
                  <a:srgbClr val="00B050"/>
                </a:solidFill>
              </a:rPr>
              <a:t>-1</a:t>
            </a:r>
          </a:p>
          <a:p>
            <a:r>
              <a:rPr lang="en-US" sz="1200" dirty="0"/>
              <a:t>Learning Rate: </a:t>
            </a:r>
            <a:r>
              <a:rPr lang="en-US" sz="1200" dirty="0">
                <a:solidFill>
                  <a:srgbClr val="0070C0"/>
                </a:solidFill>
              </a:rPr>
              <a:t>0.01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0913B5-5F42-44AC-880E-543177ACF878}"/>
              </a:ext>
            </a:extLst>
          </p:cNvPr>
          <p:cNvSpPr txBox="1"/>
          <p:nvPr/>
        </p:nvSpPr>
        <p:spPr>
          <a:xfrm>
            <a:off x="2019351" y="609446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29E5A92-7F74-46D9-8E36-9BAEE3A54B24}"/>
              </a:ext>
            </a:extLst>
          </p:cNvPr>
          <p:cNvSpPr txBox="1"/>
          <p:nvPr/>
        </p:nvSpPr>
        <p:spPr>
          <a:xfrm>
            <a:off x="2019351" y="279004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6CBFDB-471A-41CD-A8A0-DBF29D80FD46}"/>
              </a:ext>
            </a:extLst>
          </p:cNvPr>
          <p:cNvSpPr txBox="1"/>
          <p:nvPr/>
        </p:nvSpPr>
        <p:spPr>
          <a:xfrm>
            <a:off x="2000454" y="4981442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350591-B73F-4293-B21D-77C951B42FBB}"/>
              </a:ext>
            </a:extLst>
          </p:cNvPr>
          <p:cNvSpPr txBox="1"/>
          <p:nvPr/>
        </p:nvSpPr>
        <p:spPr>
          <a:xfrm>
            <a:off x="7750884" y="74637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900BD0-EFA8-432D-9B89-36033A43000D}"/>
              </a:ext>
            </a:extLst>
          </p:cNvPr>
          <p:cNvSpPr txBox="1"/>
          <p:nvPr/>
        </p:nvSpPr>
        <p:spPr>
          <a:xfrm>
            <a:off x="7747914" y="2934278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54EC5C-5078-46FB-9580-231C1EBB37EF}"/>
              </a:ext>
            </a:extLst>
          </p:cNvPr>
          <p:cNvSpPr txBox="1"/>
          <p:nvPr/>
        </p:nvSpPr>
        <p:spPr>
          <a:xfrm>
            <a:off x="2530887" y="510588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64045D-1B3E-4709-9021-452C019BCF46}"/>
              </a:ext>
            </a:extLst>
          </p:cNvPr>
          <p:cNvSpPr txBox="1"/>
          <p:nvPr/>
        </p:nvSpPr>
        <p:spPr>
          <a:xfrm>
            <a:off x="8370374" y="90634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B409EC-265C-41B1-B8C0-89E50F79B672}"/>
              </a:ext>
            </a:extLst>
          </p:cNvPr>
          <p:cNvSpPr txBox="1"/>
          <p:nvPr/>
        </p:nvSpPr>
        <p:spPr>
          <a:xfrm>
            <a:off x="8563782" y="1625189"/>
            <a:ext cx="132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Error: </a:t>
            </a:r>
            <a:r>
              <a:rPr lang="en-US" sz="1400" dirty="0">
                <a:solidFill>
                  <a:srgbClr val="00B050"/>
                </a:solidFill>
              </a:rPr>
              <a:t>-1 </a:t>
            </a:r>
            <a:r>
              <a:rPr lang="en-US" sz="1400" dirty="0"/>
              <a:t>– 1=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/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=0.06604=−0.254∗(−2∗13∗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blipFill>
                <a:blip r:embed="rId6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FBEEC13E-0CC3-4F20-8E35-F6D0A0C4156A}"/>
              </a:ext>
            </a:extLst>
          </p:cNvPr>
          <p:cNvSpPr/>
          <p:nvPr/>
        </p:nvSpPr>
        <p:spPr>
          <a:xfrm rot="19057246" flipV="1">
            <a:off x="64997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EE00C84-5923-456F-B41D-AF1914A5EB7F}"/>
              </a:ext>
            </a:extLst>
          </p:cNvPr>
          <p:cNvSpPr/>
          <p:nvPr/>
        </p:nvSpPr>
        <p:spPr>
          <a:xfrm rot="2542754">
            <a:off x="64997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20947D-C9F1-4CA8-B432-07621F185532}"/>
              </a:ext>
            </a:extLst>
          </p:cNvPr>
          <p:cNvSpPr/>
          <p:nvPr/>
        </p:nvSpPr>
        <p:spPr>
          <a:xfrm rot="19057246" flipV="1">
            <a:off x="43788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7028645-A9A0-4739-8162-401BBCCCB345}"/>
              </a:ext>
            </a:extLst>
          </p:cNvPr>
          <p:cNvSpPr/>
          <p:nvPr/>
        </p:nvSpPr>
        <p:spPr>
          <a:xfrm rot="2542754">
            <a:off x="43788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206C2F-FBD7-442B-BF74-48613AAA69F0}"/>
              </a:ext>
            </a:extLst>
          </p:cNvPr>
          <p:cNvSpPr/>
          <p:nvPr/>
        </p:nvSpPr>
        <p:spPr>
          <a:xfrm rot="19057246" flipV="1">
            <a:off x="2257952" y="310433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226A11-9ADE-4FF6-A208-273121276EC0}"/>
              </a:ext>
            </a:extLst>
          </p:cNvPr>
          <p:cNvSpPr/>
          <p:nvPr/>
        </p:nvSpPr>
        <p:spPr>
          <a:xfrm rot="2542754">
            <a:off x="2257951" y="305701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/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/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/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/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D4DF35-0CC6-490D-BFCE-30C309D3049C}"/>
              </a:ext>
            </a:extLst>
          </p:cNvPr>
          <p:cNvSpPr/>
          <p:nvPr/>
        </p:nvSpPr>
        <p:spPr>
          <a:xfrm>
            <a:off x="2519429" y="23765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95ABD8-81A3-47F8-8112-B310F63C50B7}"/>
              </a:ext>
            </a:extLst>
          </p:cNvPr>
          <p:cNvSpPr/>
          <p:nvPr/>
        </p:nvSpPr>
        <p:spPr>
          <a:xfrm>
            <a:off x="2519429" y="37862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/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/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64462FE-66C4-4BE1-A7C3-C6CD69BB9FDB}"/>
              </a:ext>
            </a:extLst>
          </p:cNvPr>
          <p:cNvSpPr/>
          <p:nvPr/>
        </p:nvSpPr>
        <p:spPr>
          <a:xfrm>
            <a:off x="46403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A024843-3905-4C4A-A69D-20746658685A}"/>
              </a:ext>
            </a:extLst>
          </p:cNvPr>
          <p:cNvSpPr/>
          <p:nvPr/>
        </p:nvSpPr>
        <p:spPr>
          <a:xfrm>
            <a:off x="46403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/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/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76812D23-2B40-412C-ACFB-D0EF42054C8A}"/>
              </a:ext>
            </a:extLst>
          </p:cNvPr>
          <p:cNvSpPr/>
          <p:nvPr/>
        </p:nvSpPr>
        <p:spPr>
          <a:xfrm>
            <a:off x="67612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2BD8D8-DA6C-4972-BF94-C82F4999013C}"/>
              </a:ext>
            </a:extLst>
          </p:cNvPr>
          <p:cNvSpPr/>
          <p:nvPr/>
        </p:nvSpPr>
        <p:spPr>
          <a:xfrm>
            <a:off x="67612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/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/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/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/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/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blipFill>
                <a:blip r:embed="rId14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/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blipFill>
                <a:blip r:embed="rId15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/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blipFill>
                <a:blip r:embed="rId16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/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blipFill>
                <a:blip r:embed="rId17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/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blipFill>
                <a:blip r:embed="rId18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/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blipFill>
                <a:blip r:embed="rId19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/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blipFill>
                <a:blip r:embed="rId20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/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blipFill>
                <a:blip r:embed="rId21"/>
                <a:stretch>
                  <a:fillRect l="-7353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/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blipFill>
                <a:blip r:embed="rId22"/>
                <a:stretch>
                  <a:fillRect l="-7813" r="-1093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73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76F09973-B56C-42F3-9630-9D51854C6658}"/>
              </a:ext>
            </a:extLst>
          </p:cNvPr>
          <p:cNvSpPr/>
          <p:nvPr/>
        </p:nvSpPr>
        <p:spPr>
          <a:xfrm rot="19057246" flipV="1">
            <a:off x="65000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098BCF-78CB-4E52-8CD5-371AE3902299}"/>
              </a:ext>
            </a:extLst>
          </p:cNvPr>
          <p:cNvSpPr/>
          <p:nvPr/>
        </p:nvSpPr>
        <p:spPr>
          <a:xfrm rot="2542754">
            <a:off x="65000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81B3B07-9E35-413F-AE3C-1C4BACC9D423}"/>
              </a:ext>
            </a:extLst>
          </p:cNvPr>
          <p:cNvSpPr/>
          <p:nvPr/>
        </p:nvSpPr>
        <p:spPr>
          <a:xfrm rot="19057246" flipV="1">
            <a:off x="43791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C0AD266-8EA8-4757-A915-117D7A8A591F}"/>
              </a:ext>
            </a:extLst>
          </p:cNvPr>
          <p:cNvSpPr/>
          <p:nvPr/>
        </p:nvSpPr>
        <p:spPr>
          <a:xfrm rot="2542754">
            <a:off x="43791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BC60D2-C1AA-463F-A2D9-C005B32C5352}"/>
              </a:ext>
            </a:extLst>
          </p:cNvPr>
          <p:cNvSpPr/>
          <p:nvPr/>
        </p:nvSpPr>
        <p:spPr>
          <a:xfrm rot="19057246" flipV="1">
            <a:off x="2258201" y="333213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3FDDAF4-EF3F-4C66-873E-7C1D1216588A}"/>
              </a:ext>
            </a:extLst>
          </p:cNvPr>
          <p:cNvSpPr/>
          <p:nvPr/>
        </p:nvSpPr>
        <p:spPr>
          <a:xfrm rot="2542754">
            <a:off x="2258200" y="3284815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/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/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/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DB8997-909F-4718-AB95-C8B4182112CA}"/>
              </a:ext>
            </a:extLst>
          </p:cNvPr>
          <p:cNvSpPr/>
          <p:nvPr/>
        </p:nvSpPr>
        <p:spPr>
          <a:xfrm>
            <a:off x="2519678" y="26043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420C99F-2400-4A3C-A6CE-6F19BFC981DE}"/>
              </a:ext>
            </a:extLst>
          </p:cNvPr>
          <p:cNvSpPr/>
          <p:nvPr/>
        </p:nvSpPr>
        <p:spPr>
          <a:xfrm>
            <a:off x="2519678" y="40140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/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/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6E879BF-29C7-41E3-B8AD-168C7236E485}"/>
              </a:ext>
            </a:extLst>
          </p:cNvPr>
          <p:cNvSpPr/>
          <p:nvPr/>
        </p:nvSpPr>
        <p:spPr>
          <a:xfrm>
            <a:off x="4634228" y="26004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DB872D5-F02A-4BB5-BC62-C2E45C85A33E}"/>
              </a:ext>
            </a:extLst>
          </p:cNvPr>
          <p:cNvSpPr/>
          <p:nvPr/>
        </p:nvSpPr>
        <p:spPr>
          <a:xfrm>
            <a:off x="46405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/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/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8179BF4F-912E-4425-9F99-5F2EFC7B9C8C}"/>
              </a:ext>
            </a:extLst>
          </p:cNvPr>
          <p:cNvSpPr/>
          <p:nvPr/>
        </p:nvSpPr>
        <p:spPr>
          <a:xfrm>
            <a:off x="6761478" y="26004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6FD918-F3EB-462E-B560-CBCE08C08C8A}"/>
              </a:ext>
            </a:extLst>
          </p:cNvPr>
          <p:cNvSpPr/>
          <p:nvPr/>
        </p:nvSpPr>
        <p:spPr>
          <a:xfrm>
            <a:off x="67614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/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blipFill>
                <a:blip r:embed="rId9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/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blipFill>
                <a:blip r:embed="rId1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/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blipFill>
                <a:blip r:embed="rId11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/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blipFill>
                <a:blip r:embed="rId12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/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blipFill>
                <a:blip r:embed="rId13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/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blipFill>
                <a:blip r:embed="rId14"/>
                <a:stretch>
                  <a:fillRect l="-22727" t="-3333" r="-8863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/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blipFill>
                <a:blip r:embed="rId15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/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blipFill>
                <a:blip r:embed="rId16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/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blipFill>
                <a:blip r:embed="rId17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/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blipFill>
                <a:blip r:embed="rId18"/>
                <a:stretch>
                  <a:fillRect l="-6329" t="-3279" r="-1012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/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blipFill>
                <a:blip r:embed="rId19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/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blipFill>
                <a:blip r:embed="rId2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/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34">
            <a:extLst>
              <a:ext uri="{FF2B5EF4-FFF2-40B4-BE49-F238E27FC236}">
                <a16:creationId xmlns:a16="http://schemas.microsoft.com/office/drawing/2014/main" id="{79C03B5D-C3FC-4A37-8F0A-5F4DE51E37F5}"/>
              </a:ext>
            </a:extLst>
          </p:cNvPr>
          <p:cNvSpPr/>
          <p:nvPr/>
        </p:nvSpPr>
        <p:spPr>
          <a:xfrm>
            <a:off x="4738261" y="795941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/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/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blipFill>
                <a:blip r:embed="rId23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/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B0B4F-6D87-45AB-849E-B6246452479A}"/>
              </a:ext>
            </a:extLst>
          </p:cNvPr>
          <p:cNvCxnSpPr>
            <a:cxnSpLocks/>
          </p:cNvCxnSpPr>
          <p:nvPr/>
        </p:nvCxnSpPr>
        <p:spPr>
          <a:xfrm>
            <a:off x="167425" y="1410238"/>
            <a:ext cx="119258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B2D6711-0A30-44A0-BD5B-9092D6D60FA5}"/>
              </a:ext>
            </a:extLst>
          </p:cNvPr>
          <p:cNvSpPr/>
          <p:nvPr/>
        </p:nvSpPr>
        <p:spPr>
          <a:xfrm>
            <a:off x="8874079" y="259651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/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blipFill>
                <a:blip r:embed="rId25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row: Right 62">
            <a:extLst>
              <a:ext uri="{FF2B5EF4-FFF2-40B4-BE49-F238E27FC236}">
                <a16:creationId xmlns:a16="http://schemas.microsoft.com/office/drawing/2014/main" id="{897B8056-B5B7-4E7F-B653-1581998B3F1A}"/>
              </a:ext>
            </a:extLst>
          </p:cNvPr>
          <p:cNvSpPr/>
          <p:nvPr/>
        </p:nvSpPr>
        <p:spPr>
          <a:xfrm>
            <a:off x="8874078" y="400261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/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blipFill>
                <a:blip r:embed="rId26"/>
                <a:stretch>
                  <a:fillRect l="-21739" r="-43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row: Right 92">
            <a:extLst>
              <a:ext uri="{FF2B5EF4-FFF2-40B4-BE49-F238E27FC236}">
                <a16:creationId xmlns:a16="http://schemas.microsoft.com/office/drawing/2014/main" id="{17E3CA66-661A-4902-91B7-55D3BB21D59E}"/>
              </a:ext>
            </a:extLst>
          </p:cNvPr>
          <p:cNvSpPr/>
          <p:nvPr/>
        </p:nvSpPr>
        <p:spPr>
          <a:xfrm rot="18023465" flipV="1">
            <a:off x="181385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5C57C16A-564D-4812-9111-0A4BCDE0E63D}"/>
              </a:ext>
            </a:extLst>
          </p:cNvPr>
          <p:cNvSpPr/>
          <p:nvPr/>
        </p:nvSpPr>
        <p:spPr>
          <a:xfrm rot="18023465" flipV="1">
            <a:off x="394151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35E1F5D6-EFF4-405F-BB63-E0F584250541}"/>
              </a:ext>
            </a:extLst>
          </p:cNvPr>
          <p:cNvSpPr/>
          <p:nvPr/>
        </p:nvSpPr>
        <p:spPr>
          <a:xfrm rot="18023465" flipV="1">
            <a:off x="6007923" y="4061293"/>
            <a:ext cx="295422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B8E142BA-BF0E-4E72-913D-5B8FD55B8302}"/>
              </a:ext>
            </a:extLst>
          </p:cNvPr>
          <p:cNvSpPr/>
          <p:nvPr/>
        </p:nvSpPr>
        <p:spPr>
          <a:xfrm rot="19206241" flipV="1">
            <a:off x="6490068" y="4701483"/>
            <a:ext cx="1934397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8422FEEE-FD46-4AD7-BFD7-8532DB15DF2A}"/>
              </a:ext>
            </a:extLst>
          </p:cNvPr>
          <p:cNvSpPr/>
          <p:nvPr/>
        </p:nvSpPr>
        <p:spPr>
          <a:xfrm rot="19206241" flipV="1">
            <a:off x="2294218" y="4695840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AC9E2A72-A313-4203-84B1-08FE8749F8ED}"/>
              </a:ext>
            </a:extLst>
          </p:cNvPr>
          <p:cNvSpPr/>
          <p:nvPr/>
        </p:nvSpPr>
        <p:spPr>
          <a:xfrm rot="19206241" flipV="1">
            <a:off x="4423585" y="4703807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/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/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/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BAA8BF1-BB29-4DF5-ACD5-6D79ED249898}"/>
              </a:ext>
            </a:extLst>
          </p:cNvPr>
          <p:cNvSpPr txBox="1"/>
          <p:nvPr/>
        </p:nvSpPr>
        <p:spPr>
          <a:xfrm>
            <a:off x="494302" y="5222033"/>
            <a:ext cx="107593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bias units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2D621BC-AFF4-40AB-937F-B7C17BF02B2E}"/>
              </a:ext>
            </a:extLst>
          </p:cNvPr>
          <p:cNvSpPr/>
          <p:nvPr/>
        </p:nvSpPr>
        <p:spPr>
          <a:xfrm>
            <a:off x="1570238" y="4997003"/>
            <a:ext cx="180143" cy="862884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/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blipFill>
                <a:blip r:embed="rId30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/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blipFill>
                <a:blip r:embed="rId31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/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blipFill>
                <a:blip r:embed="rId32"/>
                <a:stretch>
                  <a:fillRect l="-6250" t="-3333" r="-87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/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blipFill>
                <a:blip r:embed="rId33"/>
                <a:stretch>
                  <a:fillRect l="-6329" t="-3279" r="-1012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/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blipFill>
                <a:blip r:embed="rId34"/>
                <a:stretch>
                  <a:fillRect l="-6250" t="-3279" r="-875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/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blipFill>
                <a:blip r:embed="rId35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8B8E6C9E-4861-424C-8579-707D9FBBC026}"/>
              </a:ext>
            </a:extLst>
          </p:cNvPr>
          <p:cNvSpPr txBox="1"/>
          <p:nvPr/>
        </p:nvSpPr>
        <p:spPr>
          <a:xfrm>
            <a:off x="184475" y="3190856"/>
            <a:ext cx="119616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input units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19F4604D-1C47-42D3-A71D-12D442471724}"/>
              </a:ext>
            </a:extLst>
          </p:cNvPr>
          <p:cNvSpPr/>
          <p:nvPr/>
        </p:nvSpPr>
        <p:spPr>
          <a:xfrm>
            <a:off x="1392092" y="2336507"/>
            <a:ext cx="370612" cy="208056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538343-67D5-49DF-9249-7C204FE1F5D9}"/>
              </a:ext>
            </a:extLst>
          </p:cNvPr>
          <p:cNvSpPr txBox="1"/>
          <p:nvPr/>
        </p:nvSpPr>
        <p:spPr>
          <a:xfrm>
            <a:off x="8868962" y="4884139"/>
            <a:ext cx="134203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units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252B11-0512-49B6-A293-5B013BC37AA6}"/>
              </a:ext>
            </a:extLst>
          </p:cNvPr>
          <p:cNvSpPr txBox="1"/>
          <p:nvPr/>
        </p:nvSpPr>
        <p:spPr>
          <a:xfrm>
            <a:off x="10409492" y="3206982"/>
            <a:ext cx="147008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values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F8FA8DF3-4825-4B2B-BB41-B125DA72629F}"/>
              </a:ext>
            </a:extLst>
          </p:cNvPr>
          <p:cNvSpPr/>
          <p:nvPr/>
        </p:nvSpPr>
        <p:spPr>
          <a:xfrm flipH="1">
            <a:off x="8984324" y="2332515"/>
            <a:ext cx="370612" cy="208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D0EE9AF9-E4F2-48FC-BC09-EDBC1F493BF0}"/>
              </a:ext>
            </a:extLst>
          </p:cNvPr>
          <p:cNvSpPr/>
          <p:nvPr/>
        </p:nvSpPr>
        <p:spPr>
          <a:xfrm flipH="1">
            <a:off x="9936934" y="2343679"/>
            <a:ext cx="370612" cy="20805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6C0CD2-FF11-468C-8EE0-08738EA61D5D}"/>
              </a:ext>
            </a:extLst>
          </p:cNvPr>
          <p:cNvCxnSpPr>
            <a:stCxn id="70" idx="1"/>
            <a:endCxn id="68" idx="0"/>
          </p:cNvCxnSpPr>
          <p:nvPr/>
        </p:nvCxnSpPr>
        <p:spPr>
          <a:xfrm>
            <a:off x="9354936" y="3372796"/>
            <a:ext cx="185043" cy="15113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>
            <a:extLst>
              <a:ext uri="{FF2B5EF4-FFF2-40B4-BE49-F238E27FC236}">
                <a16:creationId xmlns:a16="http://schemas.microsoft.com/office/drawing/2014/main" id="{086C346D-E40A-4382-B3BA-E5B16CC8BC8F}"/>
              </a:ext>
            </a:extLst>
          </p:cNvPr>
          <p:cNvSpPr/>
          <p:nvPr/>
        </p:nvSpPr>
        <p:spPr>
          <a:xfrm rot="16200000" flipH="1">
            <a:off x="5162484" y="647178"/>
            <a:ext cx="370612" cy="283681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0484A-D2C7-4ABE-8A05-176EC91B6402}"/>
              </a:ext>
            </a:extLst>
          </p:cNvPr>
          <p:cNvSpPr txBox="1"/>
          <p:nvPr/>
        </p:nvSpPr>
        <p:spPr>
          <a:xfrm>
            <a:off x="4609270" y="1504657"/>
            <a:ext cx="135646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hidden units</a:t>
            </a:r>
          </a:p>
        </p:txBody>
      </p:sp>
    </p:spTree>
    <p:extLst>
      <p:ext uri="{BB962C8B-B14F-4D97-AF65-F5344CB8AC3E}">
        <p14:creationId xmlns:p14="http://schemas.microsoft.com/office/powerpoint/2010/main" val="3725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39004F3-36E9-43CD-9862-D44882E3D0BA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EF55FB2-7EC9-44E8-844E-78B237D18F68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69ADA3-6C0B-4600-99F1-242B32BD6246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2DFD6AB-044F-4777-AD60-00BB56B524F6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327F17-7B09-4226-853F-9B016ECD6616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94D5B1-7CF6-42BB-AB9B-7EA02070D0ED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9A8E5F-CC33-4B39-96A2-61103EF0F6EB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D98266-9058-4968-88D5-07F29FA99C16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AE21CC-F85C-4AD0-BDC5-79145B687034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E231BA-4B17-4AB3-AE88-77A7F5BC2B39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2B8787-028A-45CC-8D3C-EEC393697730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975BDF-0678-4131-8491-AAC758686698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D7B4EF2F-4CF4-4B90-98F7-AED3B8344792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EA10BB-1E99-4A14-AE80-ACE48770FEBC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A47D5F-9B81-4A0F-AE1C-DC7E64F64871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0F49C8C-2C63-470B-87B8-A3F7C40B297B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7886B450-3EBC-4CD2-BECA-07577A10F587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EFEB4E6-5E51-49C3-968F-DD241279B04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88D3AF28-67D5-46E7-B61E-F01E32F03BDD}"/>
              </a:ext>
            </a:extLst>
          </p:cNvPr>
          <p:cNvSpPr/>
          <p:nvPr/>
        </p:nvSpPr>
        <p:spPr>
          <a:xfrm>
            <a:off x="4693912" y="4137260"/>
            <a:ext cx="711200" cy="7112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row: Right 66">
            <a:extLst>
              <a:ext uri="{FF2B5EF4-FFF2-40B4-BE49-F238E27FC236}">
                <a16:creationId xmlns:a16="http://schemas.microsoft.com/office/drawing/2014/main" id="{8476B9BA-B929-4BF1-9356-CC8D8F5F2977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1E27891-61F8-40D3-BDF4-2D9E8CBC99D8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1E27891-61F8-40D3-BDF4-2D9E8CBC9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29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row: Right 68">
            <a:extLst>
              <a:ext uri="{FF2B5EF4-FFF2-40B4-BE49-F238E27FC236}">
                <a16:creationId xmlns:a16="http://schemas.microsoft.com/office/drawing/2014/main" id="{6BCDC70D-CF7A-4899-B05F-AF2A178AD0A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5FED03E-FD20-48A5-84F8-8DB6ACAC7599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5FED03E-FD20-48A5-84F8-8DB6ACAC7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0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20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07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7E7B73EE-B1A7-4962-AD68-F707945D7B2A}"/>
              </a:ext>
            </a:extLst>
          </p:cNvPr>
          <p:cNvSpPr/>
          <p:nvPr/>
        </p:nvSpPr>
        <p:spPr>
          <a:xfrm rot="683347">
            <a:off x="2900598" y="3163398"/>
            <a:ext cx="146924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B133DC-CB4D-4BF9-A47E-EFD36405F5A3}"/>
              </a:ext>
            </a:extLst>
          </p:cNvPr>
          <p:cNvSpPr/>
          <p:nvPr/>
        </p:nvSpPr>
        <p:spPr>
          <a:xfrm rot="1494949">
            <a:off x="2872385" y="2522182"/>
            <a:ext cx="188236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6E31788-3D08-4CB9-A231-9D82416385BF}"/>
              </a:ext>
            </a:extLst>
          </p:cNvPr>
          <p:cNvSpPr/>
          <p:nvPr/>
        </p:nvSpPr>
        <p:spPr>
          <a:xfrm rot="20430772" flipV="1">
            <a:off x="2931339" y="4077229"/>
            <a:ext cx="1726864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/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/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8646059-6A28-47A2-98E4-8D6791E9CB49}"/>
              </a:ext>
            </a:extLst>
          </p:cNvPr>
          <p:cNvSpPr/>
          <p:nvPr/>
        </p:nvSpPr>
        <p:spPr>
          <a:xfrm>
            <a:off x="4349750" y="2597150"/>
            <a:ext cx="4051300" cy="16637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/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34CDF6-D3C3-4541-98E2-983E61DA8EC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6375400" y="2597150"/>
            <a:ext cx="0" cy="1663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/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blipFill>
                <a:blip r:embed="rId7"/>
                <a:stretch>
                  <a:fillRect l="-3814" t="-2222" r="-550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0243E5-C648-4976-9FF6-9898C3020C4C}"/>
              </a:ext>
            </a:extLst>
          </p:cNvPr>
          <p:cNvSpPr/>
          <p:nvPr/>
        </p:nvSpPr>
        <p:spPr>
          <a:xfrm>
            <a:off x="8401049" y="336482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049F6-3640-4AC0-93B4-90267F46B097}"/>
              </a:ext>
            </a:extLst>
          </p:cNvPr>
          <p:cNvSpPr txBox="1"/>
          <p:nvPr/>
        </p:nvSpPr>
        <p:spPr>
          <a:xfrm>
            <a:off x="9251766" y="319881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/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E9A7E651-2DC0-4A2B-84ED-30C60D76CBCC}"/>
              </a:ext>
            </a:extLst>
          </p:cNvPr>
          <p:cNvSpPr/>
          <p:nvPr/>
        </p:nvSpPr>
        <p:spPr>
          <a:xfrm>
            <a:off x="2582119" y="3582664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FE62B0-A04C-4491-ADF1-2A9CCEF3FD40}"/>
              </a:ext>
            </a:extLst>
          </p:cNvPr>
          <p:cNvSpPr/>
          <p:nvPr/>
        </p:nvSpPr>
        <p:spPr>
          <a:xfrm>
            <a:off x="2582119" y="3720090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38B17-E249-481E-8709-05CDED8552AF}"/>
              </a:ext>
            </a:extLst>
          </p:cNvPr>
          <p:cNvSpPr/>
          <p:nvPr/>
        </p:nvSpPr>
        <p:spPr>
          <a:xfrm>
            <a:off x="2582119" y="3853655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9A3C6D0E-65BC-445D-9201-F7E587650166}"/>
              </a:ext>
            </a:extLst>
          </p:cNvPr>
          <p:cNvSpPr/>
          <p:nvPr/>
        </p:nvSpPr>
        <p:spPr>
          <a:xfrm>
            <a:off x="7870388" y="1696775"/>
            <a:ext cx="2422962" cy="848566"/>
          </a:xfrm>
          <a:prstGeom prst="borderCallout1">
            <a:avLst>
              <a:gd name="adj1" fmla="val 47935"/>
              <a:gd name="adj2" fmla="val -256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function e.g.) Sigmoid, ReLU, tanh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90AE8A1D-7F00-4C55-8359-10E3A5D3F171}"/>
              </a:ext>
            </a:extLst>
          </p:cNvPr>
          <p:cNvSpPr/>
          <p:nvPr/>
        </p:nvSpPr>
        <p:spPr>
          <a:xfrm>
            <a:off x="5327650" y="4727920"/>
            <a:ext cx="2444749" cy="857250"/>
          </a:xfrm>
          <a:prstGeom prst="borderCallout1">
            <a:avLst>
              <a:gd name="adj1" fmla="val 41713"/>
              <a:gd name="adj2" fmla="val -3138"/>
              <a:gd name="adj3" fmla="val -74907"/>
              <a:gd name="adj4" fmla="val -12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Weighted sum of the inputs plus the bias “b”.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/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/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blipFill>
                <a:blip r:embed="rId11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89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B326174-D57F-4AB6-8CA5-D5DD3834F080}"/>
              </a:ext>
            </a:extLst>
          </p:cNvPr>
          <p:cNvGrpSpPr/>
          <p:nvPr/>
        </p:nvGrpSpPr>
        <p:grpSpPr>
          <a:xfrm>
            <a:off x="415925" y="114458"/>
            <a:ext cx="7215574" cy="3061918"/>
            <a:chOff x="2257425" y="1765458"/>
            <a:chExt cx="7215574" cy="3061918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8D78A556-3618-41A7-B359-9486818B96EE}"/>
                </a:ext>
              </a:extLst>
            </p:cNvPr>
            <p:cNvSpPr/>
            <p:nvPr/>
          </p:nvSpPr>
          <p:spPr>
            <a:xfrm rot="683347">
              <a:off x="2900598" y="3163398"/>
              <a:ext cx="1469246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271F73F2-5B80-4CB6-9060-BBA2F672D662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863DE016-1896-4DE3-8CA8-36DCFA4E13F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876140-C8FE-4578-A808-28ED15DA61F3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0FF4C4-0351-41C7-BEE5-6EA57C24CBD2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/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𝑎𝑐𝑡𝑖𝑣𝑎𝑡𝑖𝑜𝑛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814" t="-2222" r="-550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EFE08EC-0378-4DB7-BA61-A242EB24459A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/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1BC874-5B5D-4382-B54F-3D28728183BD}"/>
                </a:ext>
              </a:extLst>
            </p:cNvPr>
            <p:cNvSpPr/>
            <p:nvPr/>
          </p:nvSpPr>
          <p:spPr>
            <a:xfrm>
              <a:off x="2582119" y="3582664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5B7B78-889E-4469-9468-137C842000EE}"/>
                </a:ext>
              </a:extLst>
            </p:cNvPr>
            <p:cNvSpPr/>
            <p:nvPr/>
          </p:nvSpPr>
          <p:spPr>
            <a:xfrm>
              <a:off x="2582119" y="3720090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4C45E-90F6-4D75-B982-68DB3A60E60E}"/>
                </a:ext>
              </a:extLst>
            </p:cNvPr>
            <p:cNvSpPr/>
            <p:nvPr/>
          </p:nvSpPr>
          <p:spPr>
            <a:xfrm>
              <a:off x="2582119" y="3853655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538" r="-769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/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434" r="-94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111" r="-370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D14DCD-3159-40DF-B75B-DAB7047236EA}"/>
              </a:ext>
            </a:extLst>
          </p:cNvPr>
          <p:cNvGrpSpPr/>
          <p:nvPr/>
        </p:nvGrpSpPr>
        <p:grpSpPr>
          <a:xfrm>
            <a:off x="4533900" y="3377527"/>
            <a:ext cx="7215574" cy="3061918"/>
            <a:chOff x="2257425" y="1765458"/>
            <a:chExt cx="7215574" cy="3061918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3588788-58FC-45AE-9F4B-93D3B39D488C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2FA163D-7BC1-44D9-B488-E0F04B5C6F5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F1FC1CF-11D5-4083-B343-B6FF4D1010DB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EACFBBD-317D-476F-B681-64888DB4187B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94E41C-F205-4112-8B3E-E653D95584DB}"/>
                </a:ext>
              </a:extLst>
            </p:cNvPr>
            <p:cNvCxnSpPr>
              <a:cxnSpLocks/>
              <a:stCxn id="28" idx="0"/>
              <a:endCxn id="28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/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7377" t="-2174" r="-1147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AECC7C1B-A4AA-4616-99F8-894C9569EE1E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538" r="-5769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9615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4723613-0718-4096-AFA9-01103A8E60DE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506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F63010F4-31F4-4E84-A62B-EA3085E23F57}"/>
              </a:ext>
            </a:extLst>
          </p:cNvPr>
          <p:cNvSpPr/>
          <p:nvPr/>
        </p:nvSpPr>
        <p:spPr>
          <a:xfrm rot="10800000">
            <a:off x="2800350" y="2673349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607C20E-A1E8-4353-B6A4-B5A1A121E564}"/>
              </a:ext>
            </a:extLst>
          </p:cNvPr>
          <p:cNvSpPr/>
          <p:nvPr/>
        </p:nvSpPr>
        <p:spPr>
          <a:xfrm rot="16200000">
            <a:off x="3599455" y="3495455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329609-9A6E-4DD7-9F62-D3870AE58E51}"/>
              </a:ext>
            </a:extLst>
          </p:cNvPr>
          <p:cNvSpPr/>
          <p:nvPr/>
        </p:nvSpPr>
        <p:spPr>
          <a:xfrm>
            <a:off x="2965837" y="2912828"/>
            <a:ext cx="1431234" cy="1295978"/>
          </a:xfrm>
          <a:custGeom>
            <a:avLst/>
            <a:gdLst>
              <a:gd name="connsiteX0" fmla="*/ 0 w 1431234"/>
              <a:gd name="connsiteY0" fmla="*/ 1143801 h 1435264"/>
              <a:gd name="connsiteX1" fmla="*/ 127220 w 1431234"/>
              <a:gd name="connsiteY1" fmla="*/ 876107 h 1435264"/>
              <a:gd name="connsiteX2" fmla="*/ 254441 w 1431234"/>
              <a:gd name="connsiteY2" fmla="*/ 1175606 h 1435264"/>
              <a:gd name="connsiteX3" fmla="*/ 320702 w 1431234"/>
              <a:gd name="connsiteY3" fmla="*/ 515648 h 1435264"/>
              <a:gd name="connsiteX4" fmla="*/ 487680 w 1431234"/>
              <a:gd name="connsiteY4" fmla="*/ 1430048 h 1435264"/>
              <a:gd name="connsiteX5" fmla="*/ 543339 w 1431234"/>
              <a:gd name="connsiteY5" fmla="*/ 12065 h 1435264"/>
              <a:gd name="connsiteX6" fmla="*/ 667909 w 1431234"/>
              <a:gd name="connsiteY6" fmla="*/ 722381 h 1435264"/>
              <a:gd name="connsiteX7" fmla="*/ 755373 w 1431234"/>
              <a:gd name="connsiteY7" fmla="*/ 274458 h 1435264"/>
              <a:gd name="connsiteX8" fmla="*/ 877293 w 1431234"/>
              <a:gd name="connsiteY8" fmla="*/ 1273672 h 1435264"/>
              <a:gd name="connsiteX9" fmla="*/ 935603 w 1431234"/>
              <a:gd name="connsiteY9" fmla="*/ 1021881 h 1435264"/>
              <a:gd name="connsiteX10" fmla="*/ 1044271 w 1431234"/>
              <a:gd name="connsiteY10" fmla="*/ 1408844 h 1435264"/>
              <a:gd name="connsiteX11" fmla="*/ 1330518 w 1431234"/>
              <a:gd name="connsiteY11" fmla="*/ 1204761 h 1435264"/>
              <a:gd name="connsiteX12" fmla="*/ 1431234 w 1431234"/>
              <a:gd name="connsiteY12" fmla="*/ 1358486 h 143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1234" h="1435264">
                <a:moveTo>
                  <a:pt x="0" y="1143801"/>
                </a:moveTo>
                <a:cubicBezTo>
                  <a:pt x="42406" y="1007303"/>
                  <a:pt x="84813" y="870806"/>
                  <a:pt x="127220" y="876107"/>
                </a:cubicBezTo>
                <a:cubicBezTo>
                  <a:pt x="169627" y="881408"/>
                  <a:pt x="222194" y="1235682"/>
                  <a:pt x="254441" y="1175606"/>
                </a:cubicBezTo>
                <a:cubicBezTo>
                  <a:pt x="286688" y="1115530"/>
                  <a:pt x="281829" y="473241"/>
                  <a:pt x="320702" y="515648"/>
                </a:cubicBezTo>
                <a:cubicBezTo>
                  <a:pt x="359575" y="558055"/>
                  <a:pt x="450574" y="1513978"/>
                  <a:pt x="487680" y="1430048"/>
                </a:cubicBezTo>
                <a:cubicBezTo>
                  <a:pt x="524786" y="1346118"/>
                  <a:pt x="513301" y="130009"/>
                  <a:pt x="543339" y="12065"/>
                </a:cubicBezTo>
                <a:cubicBezTo>
                  <a:pt x="573377" y="-105879"/>
                  <a:pt x="632570" y="678649"/>
                  <a:pt x="667909" y="722381"/>
                </a:cubicBezTo>
                <a:cubicBezTo>
                  <a:pt x="703248" y="766113"/>
                  <a:pt x="720476" y="182576"/>
                  <a:pt x="755373" y="274458"/>
                </a:cubicBezTo>
                <a:cubicBezTo>
                  <a:pt x="790270" y="366340"/>
                  <a:pt x="847255" y="1149102"/>
                  <a:pt x="877293" y="1273672"/>
                </a:cubicBezTo>
                <a:cubicBezTo>
                  <a:pt x="907331" y="1398243"/>
                  <a:pt x="907773" y="999352"/>
                  <a:pt x="935603" y="1021881"/>
                </a:cubicBezTo>
                <a:cubicBezTo>
                  <a:pt x="963433" y="1044410"/>
                  <a:pt x="978452" y="1378364"/>
                  <a:pt x="1044271" y="1408844"/>
                </a:cubicBezTo>
                <a:cubicBezTo>
                  <a:pt x="1110090" y="1439324"/>
                  <a:pt x="1266024" y="1213154"/>
                  <a:pt x="1330518" y="1204761"/>
                </a:cubicBezTo>
                <a:cubicBezTo>
                  <a:pt x="1395012" y="1196368"/>
                  <a:pt x="1413123" y="1277427"/>
                  <a:pt x="1431234" y="13584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/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blipFill>
                <a:blip r:embed="rId2"/>
                <a:stretch>
                  <a:fillRect l="-16071" t="-6667" r="-1607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7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1EE2D54-21C0-4A69-8F4C-3D3BDC0EA56F}"/>
              </a:ext>
            </a:extLst>
          </p:cNvPr>
          <p:cNvGrpSpPr/>
          <p:nvPr/>
        </p:nvGrpSpPr>
        <p:grpSpPr>
          <a:xfrm>
            <a:off x="3372987" y="704995"/>
            <a:ext cx="4734045" cy="4734045"/>
            <a:chOff x="3728976" y="760837"/>
            <a:chExt cx="4734045" cy="473404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1CC189C-0ACC-451E-A6AC-7C384DE4AE9E}"/>
                </a:ext>
              </a:extLst>
            </p:cNvPr>
            <p:cNvSpPr/>
            <p:nvPr/>
          </p:nvSpPr>
          <p:spPr>
            <a:xfrm>
              <a:off x="3728976" y="760837"/>
              <a:ext cx="4734045" cy="473404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Artificial Intelligence</a:t>
              </a:r>
            </a:p>
            <a:p>
              <a:pPr algn="ctr"/>
              <a:r>
                <a:rPr lang="en-US" sz="1100" dirty="0"/>
                <a:t>Any technique that enable computers to mimic human behavior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85BAD2-9F19-484B-B348-0C39132522A5}"/>
                </a:ext>
              </a:extLst>
            </p:cNvPr>
            <p:cNvSpPr/>
            <p:nvPr/>
          </p:nvSpPr>
          <p:spPr>
            <a:xfrm>
              <a:off x="4439801" y="2142907"/>
              <a:ext cx="3312398" cy="335197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Machine Learning</a:t>
              </a:r>
            </a:p>
            <a:p>
              <a:pPr algn="ctr"/>
              <a:r>
                <a:rPr lang="en-US" sz="1100" dirty="0"/>
                <a:t>A subset of artificial intelligence field in computer science that uses statistical techniques to give the computer the ability to learn</a:t>
              </a:r>
            </a:p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D1B452A-01F4-4E81-9964-D7E7CD26C3C6}"/>
                </a:ext>
              </a:extLst>
            </p:cNvPr>
            <p:cNvSpPr/>
            <p:nvPr/>
          </p:nvSpPr>
          <p:spPr>
            <a:xfrm>
              <a:off x="5159809" y="3622505"/>
              <a:ext cx="1872377" cy="187237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 rtlCol="0" anchor="t">
              <a:normAutofit fontScale="92500"/>
            </a:bodyPr>
            <a:lstStyle/>
            <a:p>
              <a:pPr algn="ctr"/>
              <a:r>
                <a:rPr lang="en-US" dirty="0"/>
                <a:t>Deep Learning</a:t>
              </a:r>
            </a:p>
            <a:p>
              <a:pPr algn="ctr"/>
              <a:r>
                <a:rPr lang="en-US" sz="1100" dirty="0"/>
                <a:t>A subset of machine learning in which artificial neural networks adapt and learn from large amounts of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64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F5B22CC-7C4A-48A2-B74B-B97932D7B5F9}"/>
              </a:ext>
            </a:extLst>
          </p:cNvPr>
          <p:cNvSpPr/>
          <p:nvPr/>
        </p:nvSpPr>
        <p:spPr>
          <a:xfrm>
            <a:off x="23749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C47493-7BF4-40C2-83DD-FD56AF7784A0}"/>
              </a:ext>
            </a:extLst>
          </p:cNvPr>
          <p:cNvSpPr/>
          <p:nvPr/>
        </p:nvSpPr>
        <p:spPr>
          <a:xfrm>
            <a:off x="44958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567F7DF-BB45-4F09-B281-6F86DB1FF1BE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18A92D-2447-41CB-8090-09AFFEB20C09}"/>
              </a:ext>
            </a:extLst>
          </p:cNvPr>
          <p:cNvSpPr/>
          <p:nvPr/>
        </p:nvSpPr>
        <p:spPr>
          <a:xfrm>
            <a:off x="66167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E25D39E-8A11-4EE6-8ACE-A06799CBEDFD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419FB8-1728-415B-9BD2-2C4B4C245DC5}"/>
              </a:ext>
            </a:extLst>
          </p:cNvPr>
          <p:cNvSpPr/>
          <p:nvPr/>
        </p:nvSpPr>
        <p:spPr>
          <a:xfrm>
            <a:off x="87376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492ACAD-EF5A-4B64-A480-0782B85E3E18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2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/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blipFill>
                <a:blip r:embed="rId5"/>
                <a:stretch>
                  <a:fillRect l="-2122" t="-4444" r="-344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/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/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/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6643E4E3-CE83-427A-8A2F-17F6FBD9490D}"/>
              </a:ext>
            </a:extLst>
          </p:cNvPr>
          <p:cNvSpPr/>
          <p:nvPr/>
        </p:nvSpPr>
        <p:spPr>
          <a:xfrm>
            <a:off x="67368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0.48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E1626BE-6ECE-42A5-B364-9F758FA31CFF}"/>
              </a:ext>
            </a:extLst>
          </p:cNvPr>
          <p:cNvSpPr/>
          <p:nvPr/>
        </p:nvSpPr>
        <p:spPr>
          <a:xfrm>
            <a:off x="88577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0.66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949C9DB-694E-4F38-9E9D-AF18923973B1}"/>
              </a:ext>
            </a:extLst>
          </p:cNvPr>
          <p:cNvSpPr/>
          <p:nvPr/>
        </p:nvSpPr>
        <p:spPr>
          <a:xfrm>
            <a:off x="7448030" y="50668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/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blipFill>
                <a:blip r:embed="rId9"/>
                <a:stretch>
                  <a:fillRect l="-10417" t="-4444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/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blipFill>
                <a:blip r:embed="rId10"/>
                <a:stretch>
                  <a:fillRect l="-5952" t="-4444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B5964A60-7A99-4FFD-BC44-0AEC4B13FE40}"/>
              </a:ext>
            </a:extLst>
          </p:cNvPr>
          <p:cNvSpPr/>
          <p:nvPr/>
        </p:nvSpPr>
        <p:spPr>
          <a:xfrm>
            <a:off x="10267430" y="4758563"/>
            <a:ext cx="711200" cy="71120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/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BB5F22CC-0E34-4086-9F33-1CCC6E6BE137}"/>
              </a:ext>
            </a:extLst>
          </p:cNvPr>
          <p:cNvSpPr/>
          <p:nvPr/>
        </p:nvSpPr>
        <p:spPr>
          <a:xfrm>
            <a:off x="10375380" y="3995930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Target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/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blipFill>
                <a:blip r:embed="rId12"/>
                <a:stretch>
                  <a:fillRect l="-2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/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For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(0.66−1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blipFill>
                <a:blip r:embed="rId13"/>
                <a:stretch>
                  <a:fillRect l="-6091" t="-28261" r="-101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/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blipFill>
                <a:blip r:embed="rId14"/>
                <a:stretch>
                  <a:fillRect l="-8955" t="-2222" r="-1194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49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/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/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/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/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/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8CAB5373-4149-43AB-831C-48E618F4A646}"/>
              </a:ext>
            </a:extLst>
          </p:cNvPr>
          <p:cNvSpPr/>
          <p:nvPr/>
        </p:nvSpPr>
        <p:spPr>
          <a:xfrm>
            <a:off x="9398000" y="1599742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6AF542A-BC21-4598-AC39-ABA3EDDE3E89}"/>
              </a:ext>
            </a:extLst>
          </p:cNvPr>
          <p:cNvSpPr/>
          <p:nvPr/>
        </p:nvSpPr>
        <p:spPr>
          <a:xfrm>
            <a:off x="3035300" y="1599742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CEC8B9E-5DEC-4E28-9165-710F54B4ADE2}"/>
              </a:ext>
            </a:extLst>
          </p:cNvPr>
          <p:cNvSpPr/>
          <p:nvPr/>
        </p:nvSpPr>
        <p:spPr>
          <a:xfrm>
            <a:off x="5156200" y="1595805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C5EE31E-F23F-423C-A815-0BE10EE497FA}"/>
              </a:ext>
            </a:extLst>
          </p:cNvPr>
          <p:cNvSpPr/>
          <p:nvPr/>
        </p:nvSpPr>
        <p:spPr>
          <a:xfrm>
            <a:off x="7277100" y="1595805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/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blipFill>
                <a:blip r:embed="rId7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/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/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/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32258" t="-26667" r="-774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/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1C4B1595-F81E-4DB8-A7B1-099411A3D22D}"/>
              </a:ext>
            </a:extLst>
          </p:cNvPr>
          <p:cNvSpPr/>
          <p:nvPr/>
        </p:nvSpPr>
        <p:spPr>
          <a:xfrm>
            <a:off x="4686300" y="334599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/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/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/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blipFill>
                <a:blip r:embed="rId14"/>
                <a:stretch>
                  <a:fillRect l="-4425" t="-8511" r="-7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/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85FDE78B-2A9D-486A-B02D-DE03E6D0A625}"/>
              </a:ext>
            </a:extLst>
          </p:cNvPr>
          <p:cNvSpPr/>
          <p:nvPr/>
        </p:nvSpPr>
        <p:spPr>
          <a:xfrm>
            <a:off x="4712773" y="5275326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/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/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blipFill>
                <a:blip r:embed="rId17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4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/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/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blipFill>
                <a:blip r:embed="rId3"/>
                <a:stretch>
                  <a:fillRect l="-7143" t="-8333" r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/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blipFill>
                <a:blip r:embed="rId4"/>
                <a:stretch>
                  <a:fillRect l="-4673" t="-8333" r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/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blipFill>
                <a:blip r:embed="rId5"/>
                <a:stretch>
                  <a:fillRect l="-6250" t="-8511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/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blipFill>
                <a:blip r:embed="rId6"/>
                <a:stretch>
                  <a:fillRect l="-12676" t="-8511" r="-985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/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/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51A0CF-B90F-40AE-842C-ADF40B2E4CA7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1566032" y="648066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2B4407-3B9B-4625-91B6-C9EC980917AE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2455754" y="650638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82ED9C-2DEE-49E2-AC30-C00F9292992C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 flipH="1">
            <a:off x="2455754" y="648066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14D94D-81C5-4684-91E5-0253D0BFA445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flipH="1">
            <a:off x="2455753" y="1388668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09A5C7-E9F3-42B9-8263-359B02130A7F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>
            <a:off x="2455753" y="2120955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6C3DD6-28D8-4724-8F2D-E2CD78E76FE5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1522323" y="2115215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/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blipFill>
                <a:blip r:embed="rId9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/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blipFill>
                <a:blip r:embed="rId10"/>
                <a:stretch>
                  <a:fillRect l="-7246" t="-833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/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blipFill>
                <a:blip r:embed="rId11"/>
                <a:stretch>
                  <a:fillRect l="-4673" t="-8333" r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/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blipFill>
                <a:blip r:embed="rId12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/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blipFill>
                <a:blip r:embed="rId13"/>
                <a:stretch>
                  <a:fillRect l="-12857" t="-8511" r="-1142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/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blipFill>
                <a:blip r:embed="rId14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/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blipFill>
                <a:blip r:embed="rId15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E88372-7520-425E-A396-7DB4C2C9C708}"/>
              </a:ext>
            </a:extLst>
          </p:cNvPr>
          <p:cNvCxnSpPr>
            <a:stCxn id="43" idx="2"/>
            <a:endCxn id="41" idx="0"/>
          </p:cNvCxnSpPr>
          <p:nvPr/>
        </p:nvCxnSpPr>
        <p:spPr>
          <a:xfrm>
            <a:off x="4966778" y="933971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68F7FA-AC1F-4B41-AB96-EFD5023091C5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 flipH="1">
            <a:off x="5856500" y="936543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AFC5AB-DE0C-4ACF-B736-75A7FD268C4D}"/>
              </a:ext>
            </a:extLst>
          </p:cNvPr>
          <p:cNvCxnSpPr>
            <a:stCxn id="44" idx="2"/>
            <a:endCxn id="41" idx="0"/>
          </p:cNvCxnSpPr>
          <p:nvPr/>
        </p:nvCxnSpPr>
        <p:spPr>
          <a:xfrm flipH="1">
            <a:off x="5856500" y="933971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C32550-98CE-4C8D-AF58-7E9BC3449BDE}"/>
              </a:ext>
            </a:extLst>
          </p:cNvPr>
          <p:cNvCxnSpPr>
            <a:stCxn id="41" idx="2"/>
            <a:endCxn id="40" idx="0"/>
          </p:cNvCxnSpPr>
          <p:nvPr/>
        </p:nvCxnSpPr>
        <p:spPr>
          <a:xfrm flipH="1">
            <a:off x="5856499" y="1674573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9612DB-70A1-4416-A0CA-4EFD213277E7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5856499" y="2406860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F3DAD1-1D89-4836-A3F8-8C8B99BE67CE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4923069" y="2401120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/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blipFill>
                <a:blip r:embed="rId16"/>
                <a:stretch>
                  <a:fillRect l="-3021" r="-30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77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257A1EE-B9C2-45F7-B7CB-CB5E26D7133C}"/>
              </a:ext>
            </a:extLst>
          </p:cNvPr>
          <p:cNvGrpSpPr/>
          <p:nvPr/>
        </p:nvGrpSpPr>
        <p:grpSpPr>
          <a:xfrm>
            <a:off x="84654" y="177252"/>
            <a:ext cx="6396513" cy="3251748"/>
            <a:chOff x="2967554" y="1461967"/>
            <a:chExt cx="6396513" cy="325174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D2956A7-BE8F-4FCC-B58A-0A560EEF5433}"/>
                </a:ext>
              </a:extLst>
            </p:cNvPr>
            <p:cNvSpPr/>
            <p:nvPr/>
          </p:nvSpPr>
          <p:spPr>
            <a:xfrm>
              <a:off x="6433081" y="249034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neuron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8932FBA-ED78-4276-94C7-8D1C0E181612}"/>
                </a:ext>
              </a:extLst>
            </p:cNvPr>
            <p:cNvSpPr/>
            <p:nvPr/>
          </p:nvSpPr>
          <p:spPr>
            <a:xfrm rot="20115027">
              <a:off x="4475173" y="382281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F7CA565-CFF4-4F44-9624-9072DA8A787C}"/>
                </a:ext>
              </a:extLst>
            </p:cNvPr>
            <p:cNvSpPr/>
            <p:nvPr/>
          </p:nvSpPr>
          <p:spPr>
            <a:xfrm>
              <a:off x="7723762" y="309292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E778E20-2937-4E93-B42B-2C1BC3EB884B}"/>
                </a:ext>
              </a:extLst>
            </p:cNvPr>
            <p:cNvSpPr/>
            <p:nvPr/>
          </p:nvSpPr>
          <p:spPr>
            <a:xfrm rot="1484973" flipV="1">
              <a:off x="4475173" y="235391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/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/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801669-51BC-440A-8088-257ECD2D29B0}"/>
                </a:ext>
              </a:extLst>
            </p:cNvPr>
            <p:cNvSpPr txBox="1"/>
            <p:nvPr/>
          </p:nvSpPr>
          <p:spPr>
            <a:xfrm>
              <a:off x="2967554" y="2905073"/>
              <a:ext cx="77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0A50C4-F720-43FB-BE50-94BC65932DBD}"/>
                </a:ext>
              </a:extLst>
            </p:cNvPr>
            <p:cNvSpPr txBox="1"/>
            <p:nvPr/>
          </p:nvSpPr>
          <p:spPr>
            <a:xfrm>
              <a:off x="8542041" y="2921705"/>
              <a:ext cx="822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A76F4D-0DBF-46D9-AD5C-FCD9E11D7F67}"/>
              </a:ext>
            </a:extLst>
          </p:cNvPr>
          <p:cNvGrpSpPr/>
          <p:nvPr/>
        </p:nvGrpSpPr>
        <p:grpSpPr>
          <a:xfrm>
            <a:off x="5205779" y="3098887"/>
            <a:ext cx="4910183" cy="3251748"/>
            <a:chOff x="5205779" y="3098887"/>
            <a:chExt cx="4910183" cy="32517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694D39-F475-4390-B155-3B12E611CE0B}"/>
                </a:ext>
              </a:extLst>
            </p:cNvPr>
            <p:cNvSpPr/>
            <p:nvPr/>
          </p:nvSpPr>
          <p:spPr>
            <a:xfrm>
              <a:off x="7766581" y="412726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activation</a:t>
              </a:r>
            </a:p>
            <a:p>
              <a:pPr algn="ctr"/>
              <a:r>
                <a:rPr lang="en-US" sz="1400" dirty="0"/>
                <a:t>function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B56B0FC5-7E22-4263-8A80-EE7795BFF77F}"/>
                </a:ext>
              </a:extLst>
            </p:cNvPr>
            <p:cNvSpPr/>
            <p:nvPr/>
          </p:nvSpPr>
          <p:spPr>
            <a:xfrm rot="20115027">
              <a:off x="5808673" y="545973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2408AE9-2CA8-4516-A544-B66BDE72DBE5}"/>
                </a:ext>
              </a:extLst>
            </p:cNvPr>
            <p:cNvSpPr/>
            <p:nvPr/>
          </p:nvSpPr>
          <p:spPr>
            <a:xfrm>
              <a:off x="9057262" y="472984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51E77D49-BA8B-4201-B7A4-3423A97C3E49}"/>
                </a:ext>
              </a:extLst>
            </p:cNvPr>
            <p:cNvSpPr/>
            <p:nvPr/>
          </p:nvSpPr>
          <p:spPr>
            <a:xfrm rot="1484973" flipV="1">
              <a:off x="5808673" y="399083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/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/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/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538" r="-576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/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9434" r="-9434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/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502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50588</TotalTime>
  <Words>508</Words>
  <Application>Microsoft Office PowerPoint</Application>
  <PresentationFormat>Widescreen</PresentationFormat>
  <Paragraphs>297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Flagg</dc:creator>
  <cp:lastModifiedBy>Dennis Flagg</cp:lastModifiedBy>
  <cp:revision>117</cp:revision>
  <dcterms:created xsi:type="dcterms:W3CDTF">2019-01-15T02:40:25Z</dcterms:created>
  <dcterms:modified xsi:type="dcterms:W3CDTF">2019-11-28T01:57:47Z</dcterms:modified>
</cp:coreProperties>
</file>