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BB4DBBD-149D-49F9-8866-3ECD1F87ADE0}"/>
              </a:ext>
            </a:extLst>
          </p:cNvPr>
          <p:cNvSpPr/>
          <p:nvPr/>
        </p:nvSpPr>
        <p:spPr>
          <a:xfrm>
            <a:off x="24631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21345A-6128-494C-90A8-3F0065D67F9C}"/>
              </a:ext>
            </a:extLst>
          </p:cNvPr>
          <p:cNvGrpSpPr/>
          <p:nvPr/>
        </p:nvGrpSpPr>
        <p:grpSpPr>
          <a:xfrm>
            <a:off x="2155276" y="2330450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F209F-5720-4E8E-B107-10AD96FA422B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1274E3-0FBA-4516-A6C0-4471C6A151BB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F4F48-7AD1-4E79-8A37-3DD4685B6AEA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E0781B7-AB09-4105-8C6B-371940B934C0}"/>
              </a:ext>
            </a:extLst>
          </p:cNvPr>
          <p:cNvSpPr/>
          <p:nvPr/>
        </p:nvSpPr>
        <p:spPr>
          <a:xfrm>
            <a:off x="29457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2B6A5-F8D7-414E-9A17-E22E4344849A}"/>
              </a:ext>
            </a:extLst>
          </p:cNvPr>
          <p:cNvSpPr/>
          <p:nvPr/>
        </p:nvSpPr>
        <p:spPr>
          <a:xfrm>
            <a:off x="34283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C2930A-250F-4480-9EC3-E0E252324787}"/>
              </a:ext>
            </a:extLst>
          </p:cNvPr>
          <p:cNvSpPr/>
          <p:nvPr/>
        </p:nvSpPr>
        <p:spPr>
          <a:xfrm>
            <a:off x="39109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C795A-3DC3-467B-BACE-F66FB94092D2}"/>
              </a:ext>
            </a:extLst>
          </p:cNvPr>
          <p:cNvSpPr/>
          <p:nvPr/>
        </p:nvSpPr>
        <p:spPr>
          <a:xfrm>
            <a:off x="54313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86A6-6453-41F9-91DA-CF9F71D86984}"/>
              </a:ext>
            </a:extLst>
          </p:cNvPr>
          <p:cNvGrpSpPr/>
          <p:nvPr/>
        </p:nvGrpSpPr>
        <p:grpSpPr>
          <a:xfrm>
            <a:off x="5123530" y="2330450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33D1EA-3B5C-498A-9462-C95AB57D2F65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5D2F2-D2AD-4F53-8E5D-29895705E358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FC72EB-7D0F-47F3-8401-498B7D8BE259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D7E1172-75F8-4EA0-A325-B231EEC3DD95}"/>
              </a:ext>
            </a:extLst>
          </p:cNvPr>
          <p:cNvSpPr/>
          <p:nvPr/>
        </p:nvSpPr>
        <p:spPr>
          <a:xfrm>
            <a:off x="59139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7B96DB-057C-4390-8C1A-1ED66DC40394}"/>
              </a:ext>
            </a:extLst>
          </p:cNvPr>
          <p:cNvSpPr/>
          <p:nvPr/>
        </p:nvSpPr>
        <p:spPr>
          <a:xfrm>
            <a:off x="63965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9D5432-08BC-4227-B829-85A0EFF64391}"/>
              </a:ext>
            </a:extLst>
          </p:cNvPr>
          <p:cNvSpPr/>
          <p:nvPr/>
        </p:nvSpPr>
        <p:spPr>
          <a:xfrm>
            <a:off x="6879188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2C07AC-74E6-4442-8BC9-B2723BD3CE2B}"/>
              </a:ext>
            </a:extLst>
          </p:cNvPr>
          <p:cNvSpPr/>
          <p:nvPr/>
        </p:nvSpPr>
        <p:spPr>
          <a:xfrm>
            <a:off x="84055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DD68B-BCC2-4DA1-899A-7BC8660DA485}"/>
              </a:ext>
            </a:extLst>
          </p:cNvPr>
          <p:cNvGrpSpPr/>
          <p:nvPr/>
        </p:nvGrpSpPr>
        <p:grpSpPr>
          <a:xfrm>
            <a:off x="8097647" y="2330450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7D15A8-9810-456F-961B-B7559CD10CFA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E515E9-8AB7-40E9-ADDC-066EE7C862AF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2E3C7D-82AE-4D45-A4CB-F4A91A21CF8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AEDEDC9-64F7-4781-8E84-4144BFB6B141}"/>
              </a:ext>
            </a:extLst>
          </p:cNvPr>
          <p:cNvSpPr/>
          <p:nvPr/>
        </p:nvSpPr>
        <p:spPr>
          <a:xfrm>
            <a:off x="88881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4CA6F8-1DE8-4A11-A8C6-D75A55AA76CA}"/>
              </a:ext>
            </a:extLst>
          </p:cNvPr>
          <p:cNvSpPr/>
          <p:nvPr/>
        </p:nvSpPr>
        <p:spPr>
          <a:xfrm>
            <a:off x="93707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BED70-66BA-40C7-9544-D3DFBE761C90}"/>
              </a:ext>
            </a:extLst>
          </p:cNvPr>
          <p:cNvSpPr/>
          <p:nvPr/>
        </p:nvSpPr>
        <p:spPr>
          <a:xfrm>
            <a:off x="98533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5E6BC1-565F-4080-8D2D-2149FF1A3D45}"/>
              </a:ext>
            </a:extLst>
          </p:cNvPr>
          <p:cNvSpPr/>
          <p:nvPr/>
        </p:nvSpPr>
        <p:spPr>
          <a:xfrm>
            <a:off x="21540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058E9A-E195-46F1-AD3E-25E8FC50B3A7}"/>
              </a:ext>
            </a:extLst>
          </p:cNvPr>
          <p:cNvGrpSpPr/>
          <p:nvPr/>
        </p:nvGrpSpPr>
        <p:grpSpPr>
          <a:xfrm>
            <a:off x="1846184" y="3422832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A0CB0C-1A31-4F3E-8AA3-70F2CB397226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FA378E-16C5-4C56-87BD-267D59B54FB0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A0A724-726B-4317-B119-64D0DBFF87F0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293F5FA-44DD-4B7F-95CD-084E82AB4E59}"/>
              </a:ext>
            </a:extLst>
          </p:cNvPr>
          <p:cNvSpPr/>
          <p:nvPr/>
        </p:nvSpPr>
        <p:spPr>
          <a:xfrm>
            <a:off x="26366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E12D08-2D5A-4BD0-97E8-3AB5E0AC457D}"/>
              </a:ext>
            </a:extLst>
          </p:cNvPr>
          <p:cNvSpPr/>
          <p:nvPr/>
        </p:nvSpPr>
        <p:spPr>
          <a:xfrm>
            <a:off x="31192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55228-4B5C-4D1B-BB04-9F59F1EA6763}"/>
              </a:ext>
            </a:extLst>
          </p:cNvPr>
          <p:cNvSpPr/>
          <p:nvPr/>
        </p:nvSpPr>
        <p:spPr>
          <a:xfrm>
            <a:off x="36018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1C399-F6BE-4290-AF86-2941542B0317}"/>
              </a:ext>
            </a:extLst>
          </p:cNvPr>
          <p:cNvSpPr/>
          <p:nvPr/>
        </p:nvSpPr>
        <p:spPr>
          <a:xfrm>
            <a:off x="51222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2762E6-1EE4-4EF8-8273-B5295310985E}"/>
              </a:ext>
            </a:extLst>
          </p:cNvPr>
          <p:cNvGrpSpPr/>
          <p:nvPr/>
        </p:nvGrpSpPr>
        <p:grpSpPr>
          <a:xfrm>
            <a:off x="4814438" y="3422832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2B172E-E6D6-4D57-B33B-9FBA76EEFA4B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BB341-722F-4844-8350-F2B8539CB233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80958-1666-4CDA-A44D-F2D24A2FC24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BE89E65-4ED3-483B-B159-A264EC1F8FC3}"/>
              </a:ext>
            </a:extLst>
          </p:cNvPr>
          <p:cNvSpPr/>
          <p:nvPr/>
        </p:nvSpPr>
        <p:spPr>
          <a:xfrm>
            <a:off x="56048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9ACFE-2E64-4CD9-9936-66476455F0BB}"/>
              </a:ext>
            </a:extLst>
          </p:cNvPr>
          <p:cNvSpPr/>
          <p:nvPr/>
        </p:nvSpPr>
        <p:spPr>
          <a:xfrm>
            <a:off x="60874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86BBD8-B941-4FA4-983E-0015C4413052}"/>
              </a:ext>
            </a:extLst>
          </p:cNvPr>
          <p:cNvSpPr/>
          <p:nvPr/>
        </p:nvSpPr>
        <p:spPr>
          <a:xfrm>
            <a:off x="6570096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5B0D41-327B-40AD-849B-AE9E7DBB8B9E}"/>
              </a:ext>
            </a:extLst>
          </p:cNvPr>
          <p:cNvSpPr/>
          <p:nvPr/>
        </p:nvSpPr>
        <p:spPr>
          <a:xfrm>
            <a:off x="80964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6FFCE7-CC40-49FF-A873-99002BFCEDC8}"/>
              </a:ext>
            </a:extLst>
          </p:cNvPr>
          <p:cNvGrpSpPr/>
          <p:nvPr/>
        </p:nvGrpSpPr>
        <p:grpSpPr>
          <a:xfrm>
            <a:off x="7788555" y="3422832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457F30-B0B7-4AF6-A740-DC52848632D0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AA708-E881-4AFA-9C43-5DFEEC86D647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ABC7B1-066F-40D2-9949-31011D1E169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2447645-F40B-4FE4-A8B5-A25D4006AA5A}"/>
              </a:ext>
            </a:extLst>
          </p:cNvPr>
          <p:cNvSpPr/>
          <p:nvPr/>
        </p:nvSpPr>
        <p:spPr>
          <a:xfrm>
            <a:off x="85790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4C7AC-6B25-4309-A44C-DACE7E3B4D84}"/>
              </a:ext>
            </a:extLst>
          </p:cNvPr>
          <p:cNvSpPr/>
          <p:nvPr/>
        </p:nvSpPr>
        <p:spPr>
          <a:xfrm>
            <a:off x="90616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B42F7C-E37F-4BB5-8BAC-00A4DCEB47C5}"/>
              </a:ext>
            </a:extLst>
          </p:cNvPr>
          <p:cNvSpPr/>
          <p:nvPr/>
        </p:nvSpPr>
        <p:spPr>
          <a:xfrm>
            <a:off x="95442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1793F-3F5C-4072-B673-FE475F9B7E58}"/>
              </a:ext>
            </a:extLst>
          </p:cNvPr>
          <p:cNvSpPr/>
          <p:nvPr/>
        </p:nvSpPr>
        <p:spPr>
          <a:xfrm>
            <a:off x="21340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53FC13-716C-4D8C-908E-759D2D49722C}"/>
              </a:ext>
            </a:extLst>
          </p:cNvPr>
          <p:cNvSpPr/>
          <p:nvPr/>
        </p:nvSpPr>
        <p:spPr>
          <a:xfrm>
            <a:off x="26166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07BF46-B5E3-4628-9CC5-70028573BA7A}"/>
              </a:ext>
            </a:extLst>
          </p:cNvPr>
          <p:cNvSpPr/>
          <p:nvPr/>
        </p:nvSpPr>
        <p:spPr>
          <a:xfrm>
            <a:off x="30992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ADF498-23A7-433D-A859-9D3AAADEB94D}"/>
              </a:ext>
            </a:extLst>
          </p:cNvPr>
          <p:cNvSpPr/>
          <p:nvPr/>
        </p:nvSpPr>
        <p:spPr>
          <a:xfrm>
            <a:off x="35818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9D3BA1-216C-423E-AD51-F74F2BEBC491}"/>
              </a:ext>
            </a:extLst>
          </p:cNvPr>
          <p:cNvSpPr/>
          <p:nvPr/>
        </p:nvSpPr>
        <p:spPr>
          <a:xfrm>
            <a:off x="51160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17BEF8-6553-4E89-B540-B55120B6854C}"/>
              </a:ext>
            </a:extLst>
          </p:cNvPr>
          <p:cNvSpPr/>
          <p:nvPr/>
        </p:nvSpPr>
        <p:spPr>
          <a:xfrm>
            <a:off x="55986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8C5A75-5127-43EF-AEF0-330F0F4116D9}"/>
              </a:ext>
            </a:extLst>
          </p:cNvPr>
          <p:cNvSpPr/>
          <p:nvPr/>
        </p:nvSpPr>
        <p:spPr>
          <a:xfrm>
            <a:off x="60812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228B1-1417-461F-B114-4E9E98F6BF10}"/>
              </a:ext>
            </a:extLst>
          </p:cNvPr>
          <p:cNvSpPr/>
          <p:nvPr/>
        </p:nvSpPr>
        <p:spPr>
          <a:xfrm>
            <a:off x="6563825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294B46-B3BA-49F8-96E0-9682A75F4213}"/>
              </a:ext>
            </a:extLst>
          </p:cNvPr>
          <p:cNvSpPr/>
          <p:nvPr/>
        </p:nvSpPr>
        <p:spPr>
          <a:xfrm>
            <a:off x="81005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38D88A-0CD3-45A3-A95D-6169AE4A8BB4}"/>
              </a:ext>
            </a:extLst>
          </p:cNvPr>
          <p:cNvSpPr/>
          <p:nvPr/>
        </p:nvSpPr>
        <p:spPr>
          <a:xfrm>
            <a:off x="85831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6E308-8358-4F81-96B5-90D369D7488A}"/>
              </a:ext>
            </a:extLst>
          </p:cNvPr>
          <p:cNvSpPr/>
          <p:nvPr/>
        </p:nvSpPr>
        <p:spPr>
          <a:xfrm>
            <a:off x="90657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8DB493-BC63-4A7D-8582-E458426D36E5}"/>
              </a:ext>
            </a:extLst>
          </p:cNvPr>
          <p:cNvSpPr/>
          <p:nvPr/>
        </p:nvSpPr>
        <p:spPr>
          <a:xfrm>
            <a:off x="95483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F5905-E3DD-4766-A76C-274E5F3E44D5}"/>
              </a:ext>
            </a:extLst>
          </p:cNvPr>
          <p:cNvSpPr/>
          <p:nvPr/>
        </p:nvSpPr>
        <p:spPr>
          <a:xfrm>
            <a:off x="51160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B2BA1-105B-459D-9FB3-5A0FB560DE3C}"/>
              </a:ext>
            </a:extLst>
          </p:cNvPr>
          <p:cNvSpPr/>
          <p:nvPr/>
        </p:nvSpPr>
        <p:spPr>
          <a:xfrm>
            <a:off x="55986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7FC69F-B8A0-4882-A79F-24F41EA08648}"/>
              </a:ext>
            </a:extLst>
          </p:cNvPr>
          <p:cNvSpPr/>
          <p:nvPr/>
        </p:nvSpPr>
        <p:spPr>
          <a:xfrm>
            <a:off x="6081225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623E8-48AD-4595-9416-4648CF3B6596}"/>
              </a:ext>
            </a:extLst>
          </p:cNvPr>
          <p:cNvSpPr/>
          <p:nvPr/>
        </p:nvSpPr>
        <p:spPr>
          <a:xfrm>
            <a:off x="65638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403823-34D1-40F4-8F12-FB1FA476C6BF}"/>
              </a:ext>
            </a:extLst>
          </p:cNvPr>
          <p:cNvSpPr/>
          <p:nvPr/>
        </p:nvSpPr>
        <p:spPr>
          <a:xfrm>
            <a:off x="51126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E5EEF-A1A5-4687-A09E-3201B5A0D76C}"/>
              </a:ext>
            </a:extLst>
          </p:cNvPr>
          <p:cNvSpPr/>
          <p:nvPr/>
        </p:nvSpPr>
        <p:spPr>
          <a:xfrm>
            <a:off x="5595218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BAE82-6ED2-47EF-A6F4-C1D926C3D403}"/>
              </a:ext>
            </a:extLst>
          </p:cNvPr>
          <p:cNvSpPr/>
          <p:nvPr/>
        </p:nvSpPr>
        <p:spPr>
          <a:xfrm>
            <a:off x="60778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BBD93-2AE0-48F1-922D-CE02E8403772}"/>
              </a:ext>
            </a:extLst>
          </p:cNvPr>
          <p:cNvSpPr/>
          <p:nvPr/>
        </p:nvSpPr>
        <p:spPr>
          <a:xfrm>
            <a:off x="65604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23938-1411-4ED1-B876-6D35A4BEA392}"/>
              </a:ext>
            </a:extLst>
          </p:cNvPr>
          <p:cNvSpPr/>
          <p:nvPr/>
        </p:nvSpPr>
        <p:spPr>
          <a:xfrm>
            <a:off x="5112618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C30644-62A2-4137-88D7-8E44946A7743}"/>
              </a:ext>
            </a:extLst>
          </p:cNvPr>
          <p:cNvSpPr/>
          <p:nvPr/>
        </p:nvSpPr>
        <p:spPr>
          <a:xfrm>
            <a:off x="55952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2B202-036E-4ADE-AF46-C760FA4CCD6C}"/>
              </a:ext>
            </a:extLst>
          </p:cNvPr>
          <p:cNvSpPr/>
          <p:nvPr/>
        </p:nvSpPr>
        <p:spPr>
          <a:xfrm>
            <a:off x="60778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E4525A-5A0D-4C5B-AB13-F8E7312046F0}"/>
              </a:ext>
            </a:extLst>
          </p:cNvPr>
          <p:cNvSpPr/>
          <p:nvPr/>
        </p:nvSpPr>
        <p:spPr>
          <a:xfrm>
            <a:off x="65604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BC518D-1FCB-45A7-91E6-F841EB8BE0B3}"/>
              </a:ext>
            </a:extLst>
          </p:cNvPr>
          <p:cNvSpPr/>
          <p:nvPr/>
        </p:nvSpPr>
        <p:spPr>
          <a:xfrm>
            <a:off x="80964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9D6B88-6B9A-4ACD-9952-316B29EF8198}"/>
              </a:ext>
            </a:extLst>
          </p:cNvPr>
          <p:cNvSpPr/>
          <p:nvPr/>
        </p:nvSpPr>
        <p:spPr>
          <a:xfrm>
            <a:off x="85790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8DF6B-8BC7-4884-A345-590B53E219BF}"/>
              </a:ext>
            </a:extLst>
          </p:cNvPr>
          <p:cNvSpPr/>
          <p:nvPr/>
        </p:nvSpPr>
        <p:spPr>
          <a:xfrm>
            <a:off x="90616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A3F241-0C27-480A-AA31-ECD767D4DF09}"/>
              </a:ext>
            </a:extLst>
          </p:cNvPr>
          <p:cNvSpPr/>
          <p:nvPr/>
        </p:nvSpPr>
        <p:spPr>
          <a:xfrm>
            <a:off x="95442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CA119A-5D13-4B75-981F-E18680EAC9CF}"/>
              </a:ext>
            </a:extLst>
          </p:cNvPr>
          <p:cNvSpPr/>
          <p:nvPr/>
        </p:nvSpPr>
        <p:spPr>
          <a:xfrm>
            <a:off x="80930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04035D-FCCA-4309-8742-17CC128C998C}"/>
              </a:ext>
            </a:extLst>
          </p:cNvPr>
          <p:cNvSpPr/>
          <p:nvPr/>
        </p:nvSpPr>
        <p:spPr>
          <a:xfrm>
            <a:off x="85756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7D8FE8-E0A5-4D4A-99C2-31DD66D227A4}"/>
              </a:ext>
            </a:extLst>
          </p:cNvPr>
          <p:cNvSpPr/>
          <p:nvPr/>
        </p:nvSpPr>
        <p:spPr>
          <a:xfrm>
            <a:off x="90582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321F23-B4A8-4244-8AB1-32FE9FC66B2C}"/>
              </a:ext>
            </a:extLst>
          </p:cNvPr>
          <p:cNvSpPr/>
          <p:nvPr/>
        </p:nvSpPr>
        <p:spPr>
          <a:xfrm>
            <a:off x="95408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2DC32A-F8E9-43B0-8A80-6783E81DF0C3}"/>
              </a:ext>
            </a:extLst>
          </p:cNvPr>
          <p:cNvSpPr/>
          <p:nvPr/>
        </p:nvSpPr>
        <p:spPr>
          <a:xfrm>
            <a:off x="80930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C2439A-2D2D-4366-ACAB-9AEBCEFCE511}"/>
              </a:ext>
            </a:extLst>
          </p:cNvPr>
          <p:cNvSpPr/>
          <p:nvPr/>
        </p:nvSpPr>
        <p:spPr>
          <a:xfrm>
            <a:off x="85756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119B19-B6A8-4253-A98F-E20A26E883F4}"/>
              </a:ext>
            </a:extLst>
          </p:cNvPr>
          <p:cNvSpPr/>
          <p:nvPr/>
        </p:nvSpPr>
        <p:spPr>
          <a:xfrm>
            <a:off x="90582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D37B87-97FE-42D6-8A1A-75D3443B980E}"/>
              </a:ext>
            </a:extLst>
          </p:cNvPr>
          <p:cNvSpPr/>
          <p:nvPr/>
        </p:nvSpPr>
        <p:spPr>
          <a:xfrm>
            <a:off x="95408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2A7D7C-FA54-458F-96C0-18452A6970B2}"/>
              </a:ext>
            </a:extLst>
          </p:cNvPr>
          <p:cNvSpPr/>
          <p:nvPr/>
        </p:nvSpPr>
        <p:spPr>
          <a:xfrm>
            <a:off x="80998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D1FDDA-2E73-428E-BDCD-B3A1081F642E}"/>
              </a:ext>
            </a:extLst>
          </p:cNvPr>
          <p:cNvSpPr/>
          <p:nvPr/>
        </p:nvSpPr>
        <p:spPr>
          <a:xfrm>
            <a:off x="85824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256F48-9C45-41F4-BD24-C93C38C82817}"/>
              </a:ext>
            </a:extLst>
          </p:cNvPr>
          <p:cNvSpPr/>
          <p:nvPr/>
        </p:nvSpPr>
        <p:spPr>
          <a:xfrm>
            <a:off x="90650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E40392-3889-46DA-907C-6D87C555E862}"/>
              </a:ext>
            </a:extLst>
          </p:cNvPr>
          <p:cNvSpPr/>
          <p:nvPr/>
        </p:nvSpPr>
        <p:spPr>
          <a:xfrm>
            <a:off x="95476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D0EC44-7EBB-4A8A-8A3A-D1093150F291}"/>
              </a:ext>
            </a:extLst>
          </p:cNvPr>
          <p:cNvSpPr/>
          <p:nvPr/>
        </p:nvSpPr>
        <p:spPr>
          <a:xfrm>
            <a:off x="80964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8CDB1A-01C5-44B4-A422-07165A811CA9}"/>
              </a:ext>
            </a:extLst>
          </p:cNvPr>
          <p:cNvSpPr/>
          <p:nvPr/>
        </p:nvSpPr>
        <p:spPr>
          <a:xfrm>
            <a:off x="85790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5D38D1-FC47-4E92-95AB-EA1441C4FB33}"/>
              </a:ext>
            </a:extLst>
          </p:cNvPr>
          <p:cNvSpPr/>
          <p:nvPr/>
        </p:nvSpPr>
        <p:spPr>
          <a:xfrm>
            <a:off x="90616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793E54-C2B9-48C0-9403-015B44039B43}"/>
              </a:ext>
            </a:extLst>
          </p:cNvPr>
          <p:cNvSpPr/>
          <p:nvPr/>
        </p:nvSpPr>
        <p:spPr>
          <a:xfrm>
            <a:off x="95442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6F3813-6A31-48FB-B78F-3CEC64078BEA}"/>
              </a:ext>
            </a:extLst>
          </p:cNvPr>
          <p:cNvSpPr txBox="1"/>
          <p:nvPr/>
        </p:nvSpPr>
        <p:spPr>
          <a:xfrm>
            <a:off x="2391745" y="4970112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Entropy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EAD623-F804-4D9E-AF2E-900C3B06F8EF}"/>
              </a:ext>
            </a:extLst>
          </p:cNvPr>
          <p:cNvSpPr txBox="1"/>
          <p:nvPr/>
        </p:nvSpPr>
        <p:spPr>
          <a:xfrm>
            <a:off x="5155167" y="4970112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Entropy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892E6E-E452-4BC5-BDC9-47D7423DF97D}"/>
              </a:ext>
            </a:extLst>
          </p:cNvPr>
          <p:cNvSpPr txBox="1"/>
          <p:nvPr/>
        </p:nvSpPr>
        <p:spPr>
          <a:xfrm>
            <a:off x="8306649" y="4970112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Entropy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8FBE6F-886D-48B3-BD04-192F1D4F85F3}"/>
              </a:ext>
            </a:extLst>
          </p:cNvPr>
          <p:cNvSpPr txBox="1"/>
          <p:nvPr/>
        </p:nvSpPr>
        <p:spPr>
          <a:xfrm>
            <a:off x="2217082" y="524262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Knowledge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A41F021-4271-47C3-AEF4-62903872D478}"/>
              </a:ext>
            </a:extLst>
          </p:cNvPr>
          <p:cNvSpPr txBox="1"/>
          <p:nvPr/>
        </p:nvSpPr>
        <p:spPr>
          <a:xfrm>
            <a:off x="5002592" y="52426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Knowledge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DBA7947-51E4-4ED9-BD91-20A5F775DD5A}"/>
              </a:ext>
            </a:extLst>
          </p:cNvPr>
          <p:cNvSpPr txBox="1"/>
          <p:nvPr/>
        </p:nvSpPr>
        <p:spPr>
          <a:xfrm>
            <a:off x="8176164" y="5242620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Knowledge</a:t>
            </a:r>
          </a:p>
        </p:txBody>
      </p:sp>
    </p:spTree>
    <p:extLst>
      <p:ext uri="{BB962C8B-B14F-4D97-AF65-F5344CB8AC3E}">
        <p14:creationId xmlns:p14="http://schemas.microsoft.com/office/powerpoint/2010/main" val="101135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/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blipFill>
                <a:blip r:embed="rId2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/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blipFill>
                <a:blip r:embed="rId3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/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blipFill>
                <a:blip r:embed="rId4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/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blipFill>
                <a:blip r:embed="rId5"/>
                <a:stretch>
                  <a:fillRect l="-10638" r="-1276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400771C-2544-465F-A51C-01F5A3A09C06}"/>
              </a:ext>
            </a:extLst>
          </p:cNvPr>
          <p:cNvSpPr/>
          <p:nvPr/>
        </p:nvSpPr>
        <p:spPr>
          <a:xfrm>
            <a:off x="22104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50ED7-4837-415B-A385-DAB03C0488F8}"/>
              </a:ext>
            </a:extLst>
          </p:cNvPr>
          <p:cNvGrpSpPr/>
          <p:nvPr/>
        </p:nvGrpSpPr>
        <p:grpSpPr>
          <a:xfrm>
            <a:off x="1902561" y="2699281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E9F054-919B-4E92-ADC2-56F89E5EA2AE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A09CF9-0290-4AF6-826F-BBAF3CD65344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5E294A-D5EC-4A7D-8881-DC6ACCC4CE2D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9FE88C9-570E-4C2A-8E21-81FE14057046}"/>
              </a:ext>
            </a:extLst>
          </p:cNvPr>
          <p:cNvSpPr/>
          <p:nvPr/>
        </p:nvSpPr>
        <p:spPr>
          <a:xfrm>
            <a:off x="26930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9EC3E-8B89-4D04-9D6E-008007263F7A}"/>
              </a:ext>
            </a:extLst>
          </p:cNvPr>
          <p:cNvSpPr/>
          <p:nvPr/>
        </p:nvSpPr>
        <p:spPr>
          <a:xfrm>
            <a:off x="31756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D88076-3F28-42DB-9033-5DDEAAC47025}"/>
              </a:ext>
            </a:extLst>
          </p:cNvPr>
          <p:cNvSpPr/>
          <p:nvPr/>
        </p:nvSpPr>
        <p:spPr>
          <a:xfrm>
            <a:off x="36582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CF11-175F-4D41-8889-9F68388BA49A}"/>
              </a:ext>
            </a:extLst>
          </p:cNvPr>
          <p:cNvSpPr/>
          <p:nvPr/>
        </p:nvSpPr>
        <p:spPr>
          <a:xfrm>
            <a:off x="51786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8F413-B8E7-406B-8AB8-9208DCD5AED6}"/>
              </a:ext>
            </a:extLst>
          </p:cNvPr>
          <p:cNvGrpSpPr/>
          <p:nvPr/>
        </p:nvGrpSpPr>
        <p:grpSpPr>
          <a:xfrm>
            <a:off x="4870815" y="2699281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AB1BCD-F9DD-41ED-9FD1-DACDD121914C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A8D50-D524-4208-9AD3-E12057D302B9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4D04F-5351-4065-A8AF-70189996FB57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A957C6B-4F7B-43E5-B8BD-BE20E54F7815}"/>
              </a:ext>
            </a:extLst>
          </p:cNvPr>
          <p:cNvSpPr/>
          <p:nvPr/>
        </p:nvSpPr>
        <p:spPr>
          <a:xfrm>
            <a:off x="56612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2B8AB9-AA89-43A5-9075-6ED6F1A3E232}"/>
              </a:ext>
            </a:extLst>
          </p:cNvPr>
          <p:cNvSpPr/>
          <p:nvPr/>
        </p:nvSpPr>
        <p:spPr>
          <a:xfrm>
            <a:off x="61438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0DFD83-3892-4E20-BD32-9A7B9AABA83D}"/>
              </a:ext>
            </a:extLst>
          </p:cNvPr>
          <p:cNvSpPr/>
          <p:nvPr/>
        </p:nvSpPr>
        <p:spPr>
          <a:xfrm>
            <a:off x="6626473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7ADE42-0A6F-40AF-9DF0-287B97B78ED8}"/>
              </a:ext>
            </a:extLst>
          </p:cNvPr>
          <p:cNvSpPr/>
          <p:nvPr/>
        </p:nvSpPr>
        <p:spPr>
          <a:xfrm>
            <a:off x="81527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F719D-CCD6-4926-A271-190AB422FECE}"/>
              </a:ext>
            </a:extLst>
          </p:cNvPr>
          <p:cNvGrpSpPr/>
          <p:nvPr/>
        </p:nvGrpSpPr>
        <p:grpSpPr>
          <a:xfrm>
            <a:off x="7844932" y="2699281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5D2B4D-B681-4A2D-AF82-9FCDE96E644E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9CE076-7306-4657-9196-93FCC96F828A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9AA306-738F-48F4-A71D-79787A9EAC1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17B1F27-0B89-4117-9A0A-FADB71ACFDC3}"/>
              </a:ext>
            </a:extLst>
          </p:cNvPr>
          <p:cNvSpPr/>
          <p:nvPr/>
        </p:nvSpPr>
        <p:spPr>
          <a:xfrm>
            <a:off x="86353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490C97-F178-4B3E-A7A6-208975EFD84C}"/>
              </a:ext>
            </a:extLst>
          </p:cNvPr>
          <p:cNvSpPr/>
          <p:nvPr/>
        </p:nvSpPr>
        <p:spPr>
          <a:xfrm>
            <a:off x="91179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210D0-5F62-4578-ACFA-AE5FB564C8A5}"/>
              </a:ext>
            </a:extLst>
          </p:cNvPr>
          <p:cNvSpPr/>
          <p:nvPr/>
        </p:nvSpPr>
        <p:spPr>
          <a:xfrm>
            <a:off x="96005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/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3333" r="-2222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/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/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/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/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blipFill>
                <a:blip r:embed="rId7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/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/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/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blipFill>
                <a:blip r:embed="rId9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F876F-068F-405E-99E7-D26D2F3E622F}"/>
              </a:ext>
            </a:extLst>
          </p:cNvPr>
          <p:cNvSpPr/>
          <p:nvPr/>
        </p:nvSpPr>
        <p:spPr>
          <a:xfrm>
            <a:off x="2237755" y="2082006"/>
            <a:ext cx="7443989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2FE65-A52B-4ABA-86DF-9BE20960CACD}"/>
              </a:ext>
            </a:extLst>
          </p:cNvPr>
          <p:cNvGrpSpPr/>
          <p:nvPr/>
        </p:nvGrpSpPr>
        <p:grpSpPr>
          <a:xfrm>
            <a:off x="2369838" y="3017320"/>
            <a:ext cx="1828790" cy="380990"/>
            <a:chOff x="2463134" y="3238505"/>
            <a:chExt cx="1828790" cy="3809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990F7DF-7690-4DFC-93B4-D2D0FAA8B66B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C95AC5-8CFB-4E99-A114-A9B4FBB53B76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C448088-B07F-44EF-B2CD-938F6803194E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60A104-15ED-4E83-9EA0-708B98B52F7D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ABFBF4-506F-47A3-9FB3-2D4263968EB7}"/>
              </a:ext>
            </a:extLst>
          </p:cNvPr>
          <p:cNvGrpSpPr/>
          <p:nvPr/>
        </p:nvGrpSpPr>
        <p:grpSpPr>
          <a:xfrm>
            <a:off x="2369838" y="3757231"/>
            <a:ext cx="1828790" cy="380990"/>
            <a:chOff x="5431388" y="3238505"/>
            <a:chExt cx="1828790" cy="3809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C17DC25-65A3-4969-8D63-28D388A5EBD3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B21C3F-C9C2-4782-805E-0819ED45FEE7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0282C8-18A1-4F1B-A837-CE376E202402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157F56-E7F5-4C14-94CC-BD14AA21CBD8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17054-F86D-4ABA-9398-9C9EEB14FCC1}"/>
              </a:ext>
            </a:extLst>
          </p:cNvPr>
          <p:cNvGrpSpPr/>
          <p:nvPr/>
        </p:nvGrpSpPr>
        <p:grpSpPr>
          <a:xfrm>
            <a:off x="2369838" y="4490938"/>
            <a:ext cx="1828790" cy="380990"/>
            <a:chOff x="8405505" y="3238505"/>
            <a:chExt cx="1828790" cy="38099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BDEBC2-2861-4FF2-BEA9-D43F647CF1AB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12AFF4-8791-4A21-BDF7-3D494C2C58CC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32DAF5F-6EF5-48BC-A9EC-B3BF76EDA12E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4C51DE-A19A-455D-B3D1-80FFD92E6C5B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7A5DB-295F-4A7E-B92C-752EA92D2E14}"/>
              </a:ext>
            </a:extLst>
          </p:cNvPr>
          <p:cNvCxnSpPr/>
          <p:nvPr/>
        </p:nvCxnSpPr>
        <p:spPr>
          <a:xfrm>
            <a:off x="2237755" y="2820476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940EB5-8B7F-4163-86BB-D1CAF11AA1AF}"/>
              </a:ext>
            </a:extLst>
          </p:cNvPr>
          <p:cNvCxnSpPr/>
          <p:nvPr/>
        </p:nvCxnSpPr>
        <p:spPr>
          <a:xfrm>
            <a:off x="2237755" y="3567450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BF522-3F28-42FA-9549-40FD94EBD561}"/>
              </a:ext>
            </a:extLst>
          </p:cNvPr>
          <p:cNvCxnSpPr/>
          <p:nvPr/>
        </p:nvCxnSpPr>
        <p:spPr>
          <a:xfrm>
            <a:off x="2219551" y="4312279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D7B6AA-5377-4EF8-BEFD-0026C69685A3}"/>
              </a:ext>
            </a:extLst>
          </p:cNvPr>
          <p:cNvSpPr txBox="1"/>
          <p:nvPr/>
        </p:nvSpPr>
        <p:spPr>
          <a:xfrm>
            <a:off x="2245652" y="2274627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/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A91338B6-BB7C-415C-ADFE-CFF2DF91F617}"/>
              </a:ext>
            </a:extLst>
          </p:cNvPr>
          <p:cNvSpPr/>
          <p:nvPr/>
        </p:nvSpPr>
        <p:spPr>
          <a:xfrm>
            <a:off x="2237754" y="2082006"/>
            <a:ext cx="8357616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ED9EEB-9ADC-48D0-A732-C072ADC3C93F}"/>
              </a:ext>
            </a:extLst>
          </p:cNvPr>
          <p:cNvGrpSpPr/>
          <p:nvPr/>
        </p:nvGrpSpPr>
        <p:grpSpPr>
          <a:xfrm>
            <a:off x="2369838" y="3017320"/>
            <a:ext cx="1828790" cy="380990"/>
            <a:chOff x="2463134" y="3238505"/>
            <a:chExt cx="1828790" cy="38099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3EF1018-7E94-4C79-9CDB-AC8019F305CF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895BF84-99A2-4027-95D4-6A4570900724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C5AEDA-DB9B-4884-99DA-C08546156F82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A64242E-4F98-4078-AABA-3A08BA77C0F3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8363C2-6931-448A-B798-9A73998AF77B}"/>
              </a:ext>
            </a:extLst>
          </p:cNvPr>
          <p:cNvGrpSpPr/>
          <p:nvPr/>
        </p:nvGrpSpPr>
        <p:grpSpPr>
          <a:xfrm>
            <a:off x="2369838" y="3757231"/>
            <a:ext cx="1828790" cy="380990"/>
            <a:chOff x="5431388" y="3238505"/>
            <a:chExt cx="1828790" cy="38099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C54277D-3511-4278-A3B1-C4789C248724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A8BA5A8-5CF6-4FCE-9C7B-EE0D47F43B86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91E006A-FA65-4FCA-8750-ED5208734663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56D5458-A731-4B22-8A33-4404463F949B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4C0872-7E65-41A6-B3F6-F79DA7A63B51}"/>
              </a:ext>
            </a:extLst>
          </p:cNvPr>
          <p:cNvGrpSpPr/>
          <p:nvPr/>
        </p:nvGrpSpPr>
        <p:grpSpPr>
          <a:xfrm>
            <a:off x="2369838" y="4490938"/>
            <a:ext cx="1828790" cy="380990"/>
            <a:chOff x="8405505" y="3238505"/>
            <a:chExt cx="1828790" cy="38099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C23D4D4-0DD4-4F35-AC39-C95939843DDE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B330F6-1396-4C09-A75E-C1EE0DF7ADBF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3C8EE78-E8FF-403A-8A85-56E357E55168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2825C42-8A2E-498A-8E30-5A5EFEA83997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588B16-461C-4BB7-98C1-4F913B445E93}"/>
              </a:ext>
            </a:extLst>
          </p:cNvPr>
          <p:cNvSpPr/>
          <p:nvPr/>
        </p:nvSpPr>
        <p:spPr>
          <a:xfrm>
            <a:off x="2245650" y="2819999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2F93A2-A4D7-4FA8-BC22-E2ACD7FE4BB1}"/>
              </a:ext>
            </a:extLst>
          </p:cNvPr>
          <p:cNvSpPr/>
          <p:nvPr/>
        </p:nvSpPr>
        <p:spPr>
          <a:xfrm>
            <a:off x="2245650" y="3565304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CCC09B-5602-4523-914F-B8DC40FFA2E3}"/>
              </a:ext>
            </a:extLst>
          </p:cNvPr>
          <p:cNvSpPr/>
          <p:nvPr/>
        </p:nvSpPr>
        <p:spPr>
          <a:xfrm>
            <a:off x="2237753" y="4311443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CCAA28-01A6-4670-8387-88A60A1CFC2B}"/>
              </a:ext>
            </a:extLst>
          </p:cNvPr>
          <p:cNvSpPr/>
          <p:nvPr/>
        </p:nvSpPr>
        <p:spPr>
          <a:xfrm rot="16200000" flipV="1">
            <a:off x="4220946" y="3561723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B670A6-0AC3-47A8-BC98-14ABC00A655C}"/>
              </a:ext>
            </a:extLst>
          </p:cNvPr>
          <p:cNvSpPr/>
          <p:nvPr/>
        </p:nvSpPr>
        <p:spPr>
          <a:xfrm rot="16200000" flipV="1">
            <a:off x="2861436" y="3561723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46C303-04C0-42E8-831E-CD4E0C15A3A6}"/>
              </a:ext>
            </a:extLst>
          </p:cNvPr>
          <p:cNvSpPr txBox="1"/>
          <p:nvPr/>
        </p:nvSpPr>
        <p:spPr>
          <a:xfrm>
            <a:off x="2245652" y="2274627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/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/>
              <p:nvPr/>
            </p:nvSpPr>
            <p:spPr>
              <a:xfrm>
                <a:off x="5741976" y="2282663"/>
                <a:ext cx="136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𝑜𝑟𝑎𝑛𝑔𝑒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76" y="2282663"/>
                <a:ext cx="136865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A9AD8765-51AF-4AFB-A1A0-7D80897A831D}"/>
              </a:ext>
            </a:extLst>
          </p:cNvPr>
          <p:cNvSpPr/>
          <p:nvPr/>
        </p:nvSpPr>
        <p:spPr>
          <a:xfrm rot="16200000" flipV="1">
            <a:off x="5589765" y="3561722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7472F4-0287-4B55-9431-2CD571B280B9}"/>
                  </a:ext>
                </a:extLst>
              </p:cNvPr>
              <p:cNvSpPr txBox="1"/>
              <p:nvPr/>
            </p:nvSpPr>
            <p:spPr>
              <a:xfrm>
                <a:off x="7128833" y="2282663"/>
                <a:ext cx="2551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𝑤𝑖𝑛𝑛𝑖𝑛𝑔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7472F4-0287-4B55-9431-2CD571B2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33" y="2282663"/>
                <a:ext cx="25516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4EDC-26D1-4350-B2D5-FA38629DA584}"/>
                  </a:ext>
                </a:extLst>
              </p:cNvPr>
              <p:cNvSpPr txBox="1"/>
              <p:nvPr/>
            </p:nvSpPr>
            <p:spPr>
              <a:xfrm>
                <a:off x="4350298" y="3032991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4EDC-26D1-4350-B2D5-FA38629D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98" y="3032991"/>
                <a:ext cx="135951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15D511-4A87-4E59-8BEC-7EBC9C3F1B78}"/>
                  </a:ext>
                </a:extLst>
              </p:cNvPr>
              <p:cNvSpPr txBox="1"/>
              <p:nvPr/>
            </p:nvSpPr>
            <p:spPr>
              <a:xfrm>
                <a:off x="4346396" y="3777842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15D511-4A87-4E59-8BEC-7EBC9C3F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396" y="3777842"/>
                <a:ext cx="1359510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D0E6DA-8860-49D1-98A9-8083AA253F77}"/>
                  </a:ext>
                </a:extLst>
              </p:cNvPr>
              <p:cNvSpPr txBox="1"/>
              <p:nvPr/>
            </p:nvSpPr>
            <p:spPr>
              <a:xfrm>
                <a:off x="4341154" y="4521834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D0E6DA-8860-49D1-98A9-8083AA253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54" y="4521834"/>
                <a:ext cx="135951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500145-D2ED-4F2C-B846-25A8915D379F}"/>
                  </a:ext>
                </a:extLst>
              </p:cNvPr>
              <p:cNvSpPr txBox="1"/>
              <p:nvPr/>
            </p:nvSpPr>
            <p:spPr>
              <a:xfrm>
                <a:off x="5705401" y="3032991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500145-D2ED-4F2C-B846-25A8915D3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01" y="3032991"/>
                <a:ext cx="1359510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887BC0-091A-46BB-A785-63924CA07DEF}"/>
                  </a:ext>
                </a:extLst>
              </p:cNvPr>
              <p:cNvSpPr txBox="1"/>
              <p:nvPr/>
            </p:nvSpPr>
            <p:spPr>
              <a:xfrm>
                <a:off x="5701499" y="3777842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887BC0-091A-46BB-A785-63924CA07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99" y="3777842"/>
                <a:ext cx="1359510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B538D-E0F1-4873-A5F6-E1C3F38CE90B}"/>
                  </a:ext>
                </a:extLst>
              </p:cNvPr>
              <p:cNvSpPr txBox="1"/>
              <p:nvPr/>
            </p:nvSpPr>
            <p:spPr>
              <a:xfrm>
                <a:off x="5696257" y="4521834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B538D-E0F1-4873-A5F6-E1C3F38C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257" y="4521834"/>
                <a:ext cx="135951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A452C-DE78-4E2F-954D-551AD94E3024}"/>
                  </a:ext>
                </a:extLst>
              </p:cNvPr>
              <p:cNvSpPr txBox="1"/>
              <p:nvPr/>
            </p:nvSpPr>
            <p:spPr>
              <a:xfrm>
                <a:off x="7073385" y="3036981"/>
                <a:ext cx="3512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1.00∗1.00∗1.00∗1.00=1.00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A452C-DE78-4E2F-954D-551AD94E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85" y="3036981"/>
                <a:ext cx="351284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618A8EE-07AB-4B13-8B40-07A953EDCD17}"/>
                  </a:ext>
                </a:extLst>
              </p:cNvPr>
              <p:cNvSpPr txBox="1"/>
              <p:nvPr/>
            </p:nvSpPr>
            <p:spPr>
              <a:xfrm>
                <a:off x="7083199" y="3781809"/>
                <a:ext cx="35115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.75∗0.75∗0.75∗0.25=0.105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618A8EE-07AB-4B13-8B40-07A953ED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99" y="3781809"/>
                <a:ext cx="3511501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6C3D225-B917-49BB-8147-7B4ACFD73466}"/>
                  </a:ext>
                </a:extLst>
              </p:cNvPr>
              <p:cNvSpPr txBox="1"/>
              <p:nvPr/>
            </p:nvSpPr>
            <p:spPr>
              <a:xfrm>
                <a:off x="7073384" y="4527663"/>
                <a:ext cx="35304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.50∗0.50∗0.50∗0.50=0.062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6C3D225-B917-49BB-8147-7B4ACFD7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84" y="4527663"/>
                <a:ext cx="353045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6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5789271-3F9E-4E81-B911-89F2B255D720}"/>
              </a:ext>
            </a:extLst>
          </p:cNvPr>
          <p:cNvSpPr/>
          <p:nvPr/>
        </p:nvSpPr>
        <p:spPr>
          <a:xfrm>
            <a:off x="2134723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5D7C6B-DCBF-46AB-92F3-39A84C5BE1E4}"/>
              </a:ext>
            </a:extLst>
          </p:cNvPr>
          <p:cNvGrpSpPr/>
          <p:nvPr/>
        </p:nvGrpSpPr>
        <p:grpSpPr>
          <a:xfrm>
            <a:off x="1826865" y="690177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704CED-443E-4B47-A391-242B22649BB7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F0CCEE-4CE7-4C1A-BCB0-F4B914451FDC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3AEEE3-4E7C-4FDD-AA0E-6FE224E0317C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F0CB952-FB5B-4B54-B79B-264EECBCD885}"/>
              </a:ext>
            </a:extLst>
          </p:cNvPr>
          <p:cNvSpPr/>
          <p:nvPr/>
        </p:nvSpPr>
        <p:spPr>
          <a:xfrm>
            <a:off x="2617323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46F13A-187F-4D6C-857F-20E053FBD2AC}"/>
              </a:ext>
            </a:extLst>
          </p:cNvPr>
          <p:cNvSpPr/>
          <p:nvPr/>
        </p:nvSpPr>
        <p:spPr>
          <a:xfrm>
            <a:off x="3099923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ACB73E-9AD0-4EB0-A4B4-1FEF02BB1714}"/>
              </a:ext>
            </a:extLst>
          </p:cNvPr>
          <p:cNvSpPr/>
          <p:nvPr/>
        </p:nvSpPr>
        <p:spPr>
          <a:xfrm>
            <a:off x="3582523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AB0D68-03CB-495D-8C14-662DE27A6C30}"/>
              </a:ext>
            </a:extLst>
          </p:cNvPr>
          <p:cNvSpPr/>
          <p:nvPr/>
        </p:nvSpPr>
        <p:spPr>
          <a:xfrm>
            <a:off x="5102977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5DF5C3-E0CA-4D8E-BCDE-C302B3F7974B}"/>
              </a:ext>
            </a:extLst>
          </p:cNvPr>
          <p:cNvGrpSpPr/>
          <p:nvPr/>
        </p:nvGrpSpPr>
        <p:grpSpPr>
          <a:xfrm>
            <a:off x="4795119" y="690177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07FCD7-B97F-4C75-8954-5D350390E972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6B893B-96A8-45B9-A7D1-4FDEE83BED2D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2DD7DF-66D1-4248-B5AD-BF133A0D601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AF3850B-77E7-40E5-AA26-F2A735C4C436}"/>
              </a:ext>
            </a:extLst>
          </p:cNvPr>
          <p:cNvSpPr/>
          <p:nvPr/>
        </p:nvSpPr>
        <p:spPr>
          <a:xfrm>
            <a:off x="5585577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3AA0EE-35C3-43AF-9326-14876614B5B6}"/>
              </a:ext>
            </a:extLst>
          </p:cNvPr>
          <p:cNvSpPr/>
          <p:nvPr/>
        </p:nvSpPr>
        <p:spPr>
          <a:xfrm>
            <a:off x="6068177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20983B-ABB7-4977-885C-6D647E5FC8AC}"/>
              </a:ext>
            </a:extLst>
          </p:cNvPr>
          <p:cNvSpPr/>
          <p:nvPr/>
        </p:nvSpPr>
        <p:spPr>
          <a:xfrm>
            <a:off x="6550777" y="159823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3F4DE0-C950-4B2E-92E0-7FCA00A62D4F}"/>
              </a:ext>
            </a:extLst>
          </p:cNvPr>
          <p:cNvSpPr/>
          <p:nvPr/>
        </p:nvSpPr>
        <p:spPr>
          <a:xfrm>
            <a:off x="8077094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814F9E-9DA1-49F4-B5A4-D1957E033706}"/>
              </a:ext>
            </a:extLst>
          </p:cNvPr>
          <p:cNvGrpSpPr/>
          <p:nvPr/>
        </p:nvGrpSpPr>
        <p:grpSpPr>
          <a:xfrm>
            <a:off x="7769236" y="690177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23459-F2E4-4AEE-8526-DECBBBA0348B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AF6D8B-4386-42DA-B708-A61CFC0F5790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DE7AD4-54C5-4E8A-8B65-20E1A8B5056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5E0E4E3-666F-4D64-91B6-101F960C30A5}"/>
              </a:ext>
            </a:extLst>
          </p:cNvPr>
          <p:cNvSpPr/>
          <p:nvPr/>
        </p:nvSpPr>
        <p:spPr>
          <a:xfrm>
            <a:off x="8559694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B1707F-F4BC-4DCD-9730-0172E34596E9}"/>
              </a:ext>
            </a:extLst>
          </p:cNvPr>
          <p:cNvSpPr/>
          <p:nvPr/>
        </p:nvSpPr>
        <p:spPr>
          <a:xfrm>
            <a:off x="9042294" y="159823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831ED7-AEB5-43D3-A53B-78066E7E872A}"/>
              </a:ext>
            </a:extLst>
          </p:cNvPr>
          <p:cNvSpPr/>
          <p:nvPr/>
        </p:nvSpPr>
        <p:spPr>
          <a:xfrm>
            <a:off x="9524894" y="159823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57FE5-4439-452A-AD8E-6E427ABC0B99}"/>
              </a:ext>
            </a:extLst>
          </p:cNvPr>
          <p:cNvSpPr txBox="1"/>
          <p:nvPr/>
        </p:nvSpPr>
        <p:spPr>
          <a:xfrm>
            <a:off x="2474569" y="2237457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18334-8207-458D-A906-496106F92F4E}"/>
              </a:ext>
            </a:extLst>
          </p:cNvPr>
          <p:cNvSpPr txBox="1"/>
          <p:nvPr/>
        </p:nvSpPr>
        <p:spPr>
          <a:xfrm>
            <a:off x="5121421" y="2237457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0.81125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7E0B2-9512-4EFE-BEED-0F3F63520C99}"/>
              </a:ext>
            </a:extLst>
          </p:cNvPr>
          <p:cNvSpPr txBox="1"/>
          <p:nvPr/>
        </p:nvSpPr>
        <p:spPr>
          <a:xfrm>
            <a:off x="8411077" y="2237457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D6D40C-398A-49DC-8231-4BA7C81967F0}"/>
              </a:ext>
            </a:extLst>
          </p:cNvPr>
          <p:cNvSpPr/>
          <p:nvPr/>
        </p:nvSpPr>
        <p:spPr>
          <a:xfrm>
            <a:off x="2134723" y="432739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102AC1-19CD-4DF1-8B64-F13D11A749DA}"/>
              </a:ext>
            </a:extLst>
          </p:cNvPr>
          <p:cNvSpPr/>
          <p:nvPr/>
        </p:nvSpPr>
        <p:spPr>
          <a:xfrm>
            <a:off x="2617323" y="432739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B752D2-D602-446B-9BE1-3515DD24BD2D}"/>
              </a:ext>
            </a:extLst>
          </p:cNvPr>
          <p:cNvSpPr/>
          <p:nvPr/>
        </p:nvSpPr>
        <p:spPr>
          <a:xfrm>
            <a:off x="3588045" y="432739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907683-813B-4DE5-8357-A1A197C2C244}"/>
              </a:ext>
            </a:extLst>
          </p:cNvPr>
          <p:cNvSpPr/>
          <p:nvPr/>
        </p:nvSpPr>
        <p:spPr>
          <a:xfrm>
            <a:off x="4070645" y="432739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7E5DC6-EE5B-45A5-B91F-780B4C6322E0}"/>
              </a:ext>
            </a:extLst>
          </p:cNvPr>
          <p:cNvGrpSpPr/>
          <p:nvPr/>
        </p:nvGrpSpPr>
        <p:grpSpPr>
          <a:xfrm rot="5400000">
            <a:off x="3287216" y="4353295"/>
            <a:ext cx="58201" cy="329192"/>
            <a:chOff x="2582119" y="3582664"/>
            <a:chExt cx="58201" cy="32919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B56F46-575E-4887-A70E-F2EAC24188DA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1A13B4-B60A-4FE4-A34B-2761C1FD4F6B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7FD5F1-F979-492A-939B-99048B6D1086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1762385-B7CB-4BA9-9E03-889EC981F6C5}"/>
              </a:ext>
            </a:extLst>
          </p:cNvPr>
          <p:cNvSpPr/>
          <p:nvPr/>
        </p:nvSpPr>
        <p:spPr>
          <a:xfrm>
            <a:off x="4740431" y="432739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DF0588-9FC4-4802-8D22-F85FACFB9D65}"/>
              </a:ext>
            </a:extLst>
          </p:cNvPr>
          <p:cNvSpPr/>
          <p:nvPr/>
        </p:nvSpPr>
        <p:spPr>
          <a:xfrm>
            <a:off x="5223031" y="432739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561819-AD67-4B0A-8D10-45617B9B66A4}"/>
              </a:ext>
            </a:extLst>
          </p:cNvPr>
          <p:cNvSpPr/>
          <p:nvPr/>
        </p:nvSpPr>
        <p:spPr>
          <a:xfrm>
            <a:off x="6193753" y="432739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61DDB7-D697-443A-BC5C-6990A6618A7C}"/>
              </a:ext>
            </a:extLst>
          </p:cNvPr>
          <p:cNvSpPr/>
          <p:nvPr/>
        </p:nvSpPr>
        <p:spPr>
          <a:xfrm>
            <a:off x="6676353" y="432739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D4C0A9-06F7-4669-A74C-1DE11E66419F}"/>
              </a:ext>
            </a:extLst>
          </p:cNvPr>
          <p:cNvGrpSpPr/>
          <p:nvPr/>
        </p:nvGrpSpPr>
        <p:grpSpPr>
          <a:xfrm rot="5400000">
            <a:off x="5892924" y="4353295"/>
            <a:ext cx="58201" cy="329192"/>
            <a:chOff x="2582119" y="3582664"/>
            <a:chExt cx="58201" cy="32919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6DF8E1-D997-4195-8F54-12E4A859C82B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3CEF3C-4DC5-4B12-93C2-F591ACD7B50F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ED7382-4838-4E98-828D-51E288550AE1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D0B85101-FD57-40DC-8514-CA857795A668}"/>
              </a:ext>
            </a:extLst>
          </p:cNvPr>
          <p:cNvSpPr/>
          <p:nvPr/>
        </p:nvSpPr>
        <p:spPr>
          <a:xfrm>
            <a:off x="2134723" y="4784570"/>
            <a:ext cx="2316912" cy="36933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6DE3C173-4FB0-44C4-B256-BBA7709989BA}"/>
              </a:ext>
            </a:extLst>
          </p:cNvPr>
          <p:cNvSpPr/>
          <p:nvPr/>
        </p:nvSpPr>
        <p:spPr>
          <a:xfrm>
            <a:off x="4740431" y="4784570"/>
            <a:ext cx="2316912" cy="36933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5643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7C88B-BE60-451C-80DA-7605A00C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74" y="0"/>
            <a:ext cx="6146251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6EDD08-B9DB-4E0F-AA3E-90452A609622}"/>
              </a:ext>
            </a:extLst>
          </p:cNvPr>
          <p:cNvSpPr/>
          <p:nvPr/>
        </p:nvSpPr>
        <p:spPr>
          <a:xfrm>
            <a:off x="3710505" y="3906589"/>
            <a:ext cx="843566" cy="3412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piston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95063-83DA-4CED-9E99-3D7AB3F9A7F5}"/>
              </a:ext>
            </a:extLst>
          </p:cNvPr>
          <p:cNvSpPr/>
          <p:nvPr/>
        </p:nvSpPr>
        <p:spPr>
          <a:xfrm>
            <a:off x="3249769" y="4566632"/>
            <a:ext cx="1206321" cy="3412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styrofoam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48C23A-C122-4B92-9AE0-CBFF31703B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54071" y="4077235"/>
            <a:ext cx="520205" cy="91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F2268-5EE1-4D6F-86CE-6E1F083EC6B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52930" y="4907923"/>
            <a:ext cx="603160" cy="1215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91BC5-EB02-43E3-B272-866D97378823}"/>
              </a:ext>
            </a:extLst>
          </p:cNvPr>
          <p:cNvSpPr/>
          <p:nvPr/>
        </p:nvSpPr>
        <p:spPr>
          <a:xfrm>
            <a:off x="7735910" y="3639353"/>
            <a:ext cx="1206321" cy="3412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plate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1372C-6331-4B01-A370-AAF523A81FE4}"/>
              </a:ext>
            </a:extLst>
          </p:cNvPr>
          <p:cNvSpPr/>
          <p:nvPr/>
        </p:nvSpPr>
        <p:spPr>
          <a:xfrm>
            <a:off x="6819048" y="4244126"/>
            <a:ext cx="1056066" cy="3412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plate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70B243-DFFD-4E92-8A83-EA2AA31BB81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068953" y="4585417"/>
            <a:ext cx="278128" cy="1731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A349D2-2861-4406-8824-28E2C373E7FA}"/>
              </a:ext>
            </a:extLst>
          </p:cNvPr>
          <p:cNvCxnSpPr/>
          <p:nvPr/>
        </p:nvCxnSpPr>
        <p:spPr>
          <a:xfrm flipH="1">
            <a:off x="7701566" y="3998890"/>
            <a:ext cx="669702" cy="2620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75189</TotalTime>
  <Words>640</Words>
  <Application>Microsoft Office PowerPoint</Application>
  <PresentationFormat>Widescreen</PresentationFormat>
  <Paragraphs>371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162</cp:revision>
  <dcterms:created xsi:type="dcterms:W3CDTF">2019-01-15T02:40:25Z</dcterms:created>
  <dcterms:modified xsi:type="dcterms:W3CDTF">2020-01-08T00:49:41Z</dcterms:modified>
</cp:coreProperties>
</file>