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BB4DBBD-149D-49F9-8866-3ECD1F87ADE0}"/>
              </a:ext>
            </a:extLst>
          </p:cNvPr>
          <p:cNvSpPr/>
          <p:nvPr/>
        </p:nvSpPr>
        <p:spPr>
          <a:xfrm>
            <a:off x="24631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21345A-6128-494C-90A8-3F0065D67F9C}"/>
              </a:ext>
            </a:extLst>
          </p:cNvPr>
          <p:cNvGrpSpPr/>
          <p:nvPr/>
        </p:nvGrpSpPr>
        <p:grpSpPr>
          <a:xfrm>
            <a:off x="2155276" y="2330450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F209F-5720-4E8E-B107-10AD96FA422B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1274E3-0FBA-4516-A6C0-4471C6A151BB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F4F48-7AD1-4E79-8A37-3DD4685B6AEA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E0781B7-AB09-4105-8C6B-371940B934C0}"/>
              </a:ext>
            </a:extLst>
          </p:cNvPr>
          <p:cNvSpPr/>
          <p:nvPr/>
        </p:nvSpPr>
        <p:spPr>
          <a:xfrm>
            <a:off x="29457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2B6A5-F8D7-414E-9A17-E22E4344849A}"/>
              </a:ext>
            </a:extLst>
          </p:cNvPr>
          <p:cNvSpPr/>
          <p:nvPr/>
        </p:nvSpPr>
        <p:spPr>
          <a:xfrm>
            <a:off x="34283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C2930A-250F-4480-9EC3-E0E252324787}"/>
              </a:ext>
            </a:extLst>
          </p:cNvPr>
          <p:cNvSpPr/>
          <p:nvPr/>
        </p:nvSpPr>
        <p:spPr>
          <a:xfrm>
            <a:off x="39109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C795A-3DC3-467B-BACE-F66FB94092D2}"/>
              </a:ext>
            </a:extLst>
          </p:cNvPr>
          <p:cNvSpPr/>
          <p:nvPr/>
        </p:nvSpPr>
        <p:spPr>
          <a:xfrm>
            <a:off x="54313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86A6-6453-41F9-91DA-CF9F71D86984}"/>
              </a:ext>
            </a:extLst>
          </p:cNvPr>
          <p:cNvGrpSpPr/>
          <p:nvPr/>
        </p:nvGrpSpPr>
        <p:grpSpPr>
          <a:xfrm>
            <a:off x="5123530" y="2330450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33D1EA-3B5C-498A-9462-C95AB57D2F65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5D2F2-D2AD-4F53-8E5D-29895705E358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FC72EB-7D0F-47F3-8401-498B7D8BE259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D7E1172-75F8-4EA0-A325-B231EEC3DD95}"/>
              </a:ext>
            </a:extLst>
          </p:cNvPr>
          <p:cNvSpPr/>
          <p:nvPr/>
        </p:nvSpPr>
        <p:spPr>
          <a:xfrm>
            <a:off x="59139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7B96DB-057C-4390-8C1A-1ED66DC40394}"/>
              </a:ext>
            </a:extLst>
          </p:cNvPr>
          <p:cNvSpPr/>
          <p:nvPr/>
        </p:nvSpPr>
        <p:spPr>
          <a:xfrm>
            <a:off x="63965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9D5432-08BC-4227-B829-85A0EFF64391}"/>
              </a:ext>
            </a:extLst>
          </p:cNvPr>
          <p:cNvSpPr/>
          <p:nvPr/>
        </p:nvSpPr>
        <p:spPr>
          <a:xfrm>
            <a:off x="6879188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2C07AC-74E6-4442-8BC9-B2723BD3CE2B}"/>
              </a:ext>
            </a:extLst>
          </p:cNvPr>
          <p:cNvSpPr/>
          <p:nvPr/>
        </p:nvSpPr>
        <p:spPr>
          <a:xfrm>
            <a:off x="84055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DD68B-BCC2-4DA1-899A-7BC8660DA485}"/>
              </a:ext>
            </a:extLst>
          </p:cNvPr>
          <p:cNvGrpSpPr/>
          <p:nvPr/>
        </p:nvGrpSpPr>
        <p:grpSpPr>
          <a:xfrm>
            <a:off x="8097647" y="2330450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7D15A8-9810-456F-961B-B7559CD10CFA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E515E9-8AB7-40E9-ADDC-066EE7C862AF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2E3C7D-82AE-4D45-A4CB-F4A91A21CF8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AEDEDC9-64F7-4781-8E84-4144BFB6B141}"/>
              </a:ext>
            </a:extLst>
          </p:cNvPr>
          <p:cNvSpPr/>
          <p:nvPr/>
        </p:nvSpPr>
        <p:spPr>
          <a:xfrm>
            <a:off x="88881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4CA6F8-1DE8-4A11-A8C6-D75A55AA76CA}"/>
              </a:ext>
            </a:extLst>
          </p:cNvPr>
          <p:cNvSpPr/>
          <p:nvPr/>
        </p:nvSpPr>
        <p:spPr>
          <a:xfrm>
            <a:off x="93707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BED70-66BA-40C7-9544-D3DFBE761C90}"/>
              </a:ext>
            </a:extLst>
          </p:cNvPr>
          <p:cNvSpPr/>
          <p:nvPr/>
        </p:nvSpPr>
        <p:spPr>
          <a:xfrm>
            <a:off x="98533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5E6BC1-565F-4080-8D2D-2149FF1A3D45}"/>
              </a:ext>
            </a:extLst>
          </p:cNvPr>
          <p:cNvSpPr/>
          <p:nvPr/>
        </p:nvSpPr>
        <p:spPr>
          <a:xfrm>
            <a:off x="21540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058E9A-E195-46F1-AD3E-25E8FC50B3A7}"/>
              </a:ext>
            </a:extLst>
          </p:cNvPr>
          <p:cNvGrpSpPr/>
          <p:nvPr/>
        </p:nvGrpSpPr>
        <p:grpSpPr>
          <a:xfrm>
            <a:off x="1846184" y="3422832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A0CB0C-1A31-4F3E-8AA3-70F2CB397226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FA378E-16C5-4C56-87BD-267D59B54FB0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A0A724-726B-4317-B119-64D0DBFF87F0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293F5FA-44DD-4B7F-95CD-084E82AB4E59}"/>
              </a:ext>
            </a:extLst>
          </p:cNvPr>
          <p:cNvSpPr/>
          <p:nvPr/>
        </p:nvSpPr>
        <p:spPr>
          <a:xfrm>
            <a:off x="26366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E12D08-2D5A-4BD0-97E8-3AB5E0AC457D}"/>
              </a:ext>
            </a:extLst>
          </p:cNvPr>
          <p:cNvSpPr/>
          <p:nvPr/>
        </p:nvSpPr>
        <p:spPr>
          <a:xfrm>
            <a:off x="31192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55228-4B5C-4D1B-BB04-9F59F1EA6763}"/>
              </a:ext>
            </a:extLst>
          </p:cNvPr>
          <p:cNvSpPr/>
          <p:nvPr/>
        </p:nvSpPr>
        <p:spPr>
          <a:xfrm>
            <a:off x="36018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1C399-F6BE-4290-AF86-2941542B0317}"/>
              </a:ext>
            </a:extLst>
          </p:cNvPr>
          <p:cNvSpPr/>
          <p:nvPr/>
        </p:nvSpPr>
        <p:spPr>
          <a:xfrm>
            <a:off x="51222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2762E6-1EE4-4EF8-8273-B5295310985E}"/>
              </a:ext>
            </a:extLst>
          </p:cNvPr>
          <p:cNvGrpSpPr/>
          <p:nvPr/>
        </p:nvGrpSpPr>
        <p:grpSpPr>
          <a:xfrm>
            <a:off x="4814438" y="3422832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2B172E-E6D6-4D57-B33B-9FBA76EEFA4B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BB341-722F-4844-8350-F2B8539CB233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80958-1666-4CDA-A44D-F2D24A2FC24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BE89E65-4ED3-483B-B159-A264EC1F8FC3}"/>
              </a:ext>
            </a:extLst>
          </p:cNvPr>
          <p:cNvSpPr/>
          <p:nvPr/>
        </p:nvSpPr>
        <p:spPr>
          <a:xfrm>
            <a:off x="56048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9ACFE-2E64-4CD9-9936-66476455F0BB}"/>
              </a:ext>
            </a:extLst>
          </p:cNvPr>
          <p:cNvSpPr/>
          <p:nvPr/>
        </p:nvSpPr>
        <p:spPr>
          <a:xfrm>
            <a:off x="60874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86BBD8-B941-4FA4-983E-0015C4413052}"/>
              </a:ext>
            </a:extLst>
          </p:cNvPr>
          <p:cNvSpPr/>
          <p:nvPr/>
        </p:nvSpPr>
        <p:spPr>
          <a:xfrm>
            <a:off x="6570096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5B0D41-327B-40AD-849B-AE9E7DBB8B9E}"/>
              </a:ext>
            </a:extLst>
          </p:cNvPr>
          <p:cNvSpPr/>
          <p:nvPr/>
        </p:nvSpPr>
        <p:spPr>
          <a:xfrm>
            <a:off x="80964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6FFCE7-CC40-49FF-A873-99002BFCEDC8}"/>
              </a:ext>
            </a:extLst>
          </p:cNvPr>
          <p:cNvGrpSpPr/>
          <p:nvPr/>
        </p:nvGrpSpPr>
        <p:grpSpPr>
          <a:xfrm>
            <a:off x="7788555" y="3422832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457F30-B0B7-4AF6-A740-DC52848632D0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AA708-E881-4AFA-9C43-5DFEEC86D647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ABC7B1-066F-40D2-9949-31011D1E169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2447645-F40B-4FE4-A8B5-A25D4006AA5A}"/>
              </a:ext>
            </a:extLst>
          </p:cNvPr>
          <p:cNvSpPr/>
          <p:nvPr/>
        </p:nvSpPr>
        <p:spPr>
          <a:xfrm>
            <a:off x="85790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4C7AC-6B25-4309-A44C-DACE7E3B4D84}"/>
              </a:ext>
            </a:extLst>
          </p:cNvPr>
          <p:cNvSpPr/>
          <p:nvPr/>
        </p:nvSpPr>
        <p:spPr>
          <a:xfrm>
            <a:off x="90616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B42F7C-E37F-4BB5-8BAC-00A4DCEB47C5}"/>
              </a:ext>
            </a:extLst>
          </p:cNvPr>
          <p:cNvSpPr/>
          <p:nvPr/>
        </p:nvSpPr>
        <p:spPr>
          <a:xfrm>
            <a:off x="95442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1793F-3F5C-4072-B673-FE475F9B7E58}"/>
              </a:ext>
            </a:extLst>
          </p:cNvPr>
          <p:cNvSpPr/>
          <p:nvPr/>
        </p:nvSpPr>
        <p:spPr>
          <a:xfrm>
            <a:off x="21340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53FC13-716C-4D8C-908E-759D2D49722C}"/>
              </a:ext>
            </a:extLst>
          </p:cNvPr>
          <p:cNvSpPr/>
          <p:nvPr/>
        </p:nvSpPr>
        <p:spPr>
          <a:xfrm>
            <a:off x="26166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07BF46-B5E3-4628-9CC5-70028573BA7A}"/>
              </a:ext>
            </a:extLst>
          </p:cNvPr>
          <p:cNvSpPr/>
          <p:nvPr/>
        </p:nvSpPr>
        <p:spPr>
          <a:xfrm>
            <a:off x="30992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ADF498-23A7-433D-A859-9D3AAADEB94D}"/>
              </a:ext>
            </a:extLst>
          </p:cNvPr>
          <p:cNvSpPr/>
          <p:nvPr/>
        </p:nvSpPr>
        <p:spPr>
          <a:xfrm>
            <a:off x="35818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9D3BA1-216C-423E-AD51-F74F2BEBC491}"/>
              </a:ext>
            </a:extLst>
          </p:cNvPr>
          <p:cNvSpPr/>
          <p:nvPr/>
        </p:nvSpPr>
        <p:spPr>
          <a:xfrm>
            <a:off x="51160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17BEF8-6553-4E89-B540-B55120B6854C}"/>
              </a:ext>
            </a:extLst>
          </p:cNvPr>
          <p:cNvSpPr/>
          <p:nvPr/>
        </p:nvSpPr>
        <p:spPr>
          <a:xfrm>
            <a:off x="55986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8C5A75-5127-43EF-AEF0-330F0F4116D9}"/>
              </a:ext>
            </a:extLst>
          </p:cNvPr>
          <p:cNvSpPr/>
          <p:nvPr/>
        </p:nvSpPr>
        <p:spPr>
          <a:xfrm>
            <a:off x="60812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228B1-1417-461F-B114-4E9E98F6BF10}"/>
              </a:ext>
            </a:extLst>
          </p:cNvPr>
          <p:cNvSpPr/>
          <p:nvPr/>
        </p:nvSpPr>
        <p:spPr>
          <a:xfrm>
            <a:off x="6563825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294B46-B3BA-49F8-96E0-9682A75F4213}"/>
              </a:ext>
            </a:extLst>
          </p:cNvPr>
          <p:cNvSpPr/>
          <p:nvPr/>
        </p:nvSpPr>
        <p:spPr>
          <a:xfrm>
            <a:off x="81005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38D88A-0CD3-45A3-A95D-6169AE4A8BB4}"/>
              </a:ext>
            </a:extLst>
          </p:cNvPr>
          <p:cNvSpPr/>
          <p:nvPr/>
        </p:nvSpPr>
        <p:spPr>
          <a:xfrm>
            <a:off x="85831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6E308-8358-4F81-96B5-90D369D7488A}"/>
              </a:ext>
            </a:extLst>
          </p:cNvPr>
          <p:cNvSpPr/>
          <p:nvPr/>
        </p:nvSpPr>
        <p:spPr>
          <a:xfrm>
            <a:off x="90657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8DB493-BC63-4A7D-8582-E458426D36E5}"/>
              </a:ext>
            </a:extLst>
          </p:cNvPr>
          <p:cNvSpPr/>
          <p:nvPr/>
        </p:nvSpPr>
        <p:spPr>
          <a:xfrm>
            <a:off x="95483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F5905-E3DD-4766-A76C-274E5F3E44D5}"/>
              </a:ext>
            </a:extLst>
          </p:cNvPr>
          <p:cNvSpPr/>
          <p:nvPr/>
        </p:nvSpPr>
        <p:spPr>
          <a:xfrm>
            <a:off x="51160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B2BA1-105B-459D-9FB3-5A0FB560DE3C}"/>
              </a:ext>
            </a:extLst>
          </p:cNvPr>
          <p:cNvSpPr/>
          <p:nvPr/>
        </p:nvSpPr>
        <p:spPr>
          <a:xfrm>
            <a:off x="55986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7FC69F-B8A0-4882-A79F-24F41EA08648}"/>
              </a:ext>
            </a:extLst>
          </p:cNvPr>
          <p:cNvSpPr/>
          <p:nvPr/>
        </p:nvSpPr>
        <p:spPr>
          <a:xfrm>
            <a:off x="6081225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623E8-48AD-4595-9416-4648CF3B6596}"/>
              </a:ext>
            </a:extLst>
          </p:cNvPr>
          <p:cNvSpPr/>
          <p:nvPr/>
        </p:nvSpPr>
        <p:spPr>
          <a:xfrm>
            <a:off x="65638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403823-34D1-40F4-8F12-FB1FA476C6BF}"/>
              </a:ext>
            </a:extLst>
          </p:cNvPr>
          <p:cNvSpPr/>
          <p:nvPr/>
        </p:nvSpPr>
        <p:spPr>
          <a:xfrm>
            <a:off x="51126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E5EEF-A1A5-4687-A09E-3201B5A0D76C}"/>
              </a:ext>
            </a:extLst>
          </p:cNvPr>
          <p:cNvSpPr/>
          <p:nvPr/>
        </p:nvSpPr>
        <p:spPr>
          <a:xfrm>
            <a:off x="5595218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BAE82-6ED2-47EF-A6F4-C1D926C3D403}"/>
              </a:ext>
            </a:extLst>
          </p:cNvPr>
          <p:cNvSpPr/>
          <p:nvPr/>
        </p:nvSpPr>
        <p:spPr>
          <a:xfrm>
            <a:off x="60778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BBD93-2AE0-48F1-922D-CE02E8403772}"/>
              </a:ext>
            </a:extLst>
          </p:cNvPr>
          <p:cNvSpPr/>
          <p:nvPr/>
        </p:nvSpPr>
        <p:spPr>
          <a:xfrm>
            <a:off x="65604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23938-1411-4ED1-B876-6D35A4BEA392}"/>
              </a:ext>
            </a:extLst>
          </p:cNvPr>
          <p:cNvSpPr/>
          <p:nvPr/>
        </p:nvSpPr>
        <p:spPr>
          <a:xfrm>
            <a:off x="5112618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C30644-62A2-4137-88D7-8E44946A7743}"/>
              </a:ext>
            </a:extLst>
          </p:cNvPr>
          <p:cNvSpPr/>
          <p:nvPr/>
        </p:nvSpPr>
        <p:spPr>
          <a:xfrm>
            <a:off x="55952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2B202-036E-4ADE-AF46-C760FA4CCD6C}"/>
              </a:ext>
            </a:extLst>
          </p:cNvPr>
          <p:cNvSpPr/>
          <p:nvPr/>
        </p:nvSpPr>
        <p:spPr>
          <a:xfrm>
            <a:off x="60778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E4525A-5A0D-4C5B-AB13-F8E7312046F0}"/>
              </a:ext>
            </a:extLst>
          </p:cNvPr>
          <p:cNvSpPr/>
          <p:nvPr/>
        </p:nvSpPr>
        <p:spPr>
          <a:xfrm>
            <a:off x="65604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BC518D-1FCB-45A7-91E6-F841EB8BE0B3}"/>
              </a:ext>
            </a:extLst>
          </p:cNvPr>
          <p:cNvSpPr/>
          <p:nvPr/>
        </p:nvSpPr>
        <p:spPr>
          <a:xfrm>
            <a:off x="80964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9D6B88-6B9A-4ACD-9952-316B29EF8198}"/>
              </a:ext>
            </a:extLst>
          </p:cNvPr>
          <p:cNvSpPr/>
          <p:nvPr/>
        </p:nvSpPr>
        <p:spPr>
          <a:xfrm>
            <a:off x="85790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8DF6B-8BC7-4884-A345-590B53E219BF}"/>
              </a:ext>
            </a:extLst>
          </p:cNvPr>
          <p:cNvSpPr/>
          <p:nvPr/>
        </p:nvSpPr>
        <p:spPr>
          <a:xfrm>
            <a:off x="90616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A3F241-0C27-480A-AA31-ECD767D4DF09}"/>
              </a:ext>
            </a:extLst>
          </p:cNvPr>
          <p:cNvSpPr/>
          <p:nvPr/>
        </p:nvSpPr>
        <p:spPr>
          <a:xfrm>
            <a:off x="95442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CA119A-5D13-4B75-981F-E18680EAC9CF}"/>
              </a:ext>
            </a:extLst>
          </p:cNvPr>
          <p:cNvSpPr/>
          <p:nvPr/>
        </p:nvSpPr>
        <p:spPr>
          <a:xfrm>
            <a:off x="80930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04035D-FCCA-4309-8742-17CC128C998C}"/>
              </a:ext>
            </a:extLst>
          </p:cNvPr>
          <p:cNvSpPr/>
          <p:nvPr/>
        </p:nvSpPr>
        <p:spPr>
          <a:xfrm>
            <a:off x="85756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7D8FE8-E0A5-4D4A-99C2-31DD66D227A4}"/>
              </a:ext>
            </a:extLst>
          </p:cNvPr>
          <p:cNvSpPr/>
          <p:nvPr/>
        </p:nvSpPr>
        <p:spPr>
          <a:xfrm>
            <a:off x="90582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321F23-B4A8-4244-8AB1-32FE9FC66B2C}"/>
              </a:ext>
            </a:extLst>
          </p:cNvPr>
          <p:cNvSpPr/>
          <p:nvPr/>
        </p:nvSpPr>
        <p:spPr>
          <a:xfrm>
            <a:off x="95408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2DC32A-F8E9-43B0-8A80-6783E81DF0C3}"/>
              </a:ext>
            </a:extLst>
          </p:cNvPr>
          <p:cNvSpPr/>
          <p:nvPr/>
        </p:nvSpPr>
        <p:spPr>
          <a:xfrm>
            <a:off x="80930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C2439A-2D2D-4366-ACAB-9AEBCEFCE511}"/>
              </a:ext>
            </a:extLst>
          </p:cNvPr>
          <p:cNvSpPr/>
          <p:nvPr/>
        </p:nvSpPr>
        <p:spPr>
          <a:xfrm>
            <a:off x="85756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119B19-B6A8-4253-A98F-E20A26E883F4}"/>
              </a:ext>
            </a:extLst>
          </p:cNvPr>
          <p:cNvSpPr/>
          <p:nvPr/>
        </p:nvSpPr>
        <p:spPr>
          <a:xfrm>
            <a:off x="90582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D37B87-97FE-42D6-8A1A-75D3443B980E}"/>
              </a:ext>
            </a:extLst>
          </p:cNvPr>
          <p:cNvSpPr/>
          <p:nvPr/>
        </p:nvSpPr>
        <p:spPr>
          <a:xfrm>
            <a:off x="95408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2A7D7C-FA54-458F-96C0-18452A6970B2}"/>
              </a:ext>
            </a:extLst>
          </p:cNvPr>
          <p:cNvSpPr/>
          <p:nvPr/>
        </p:nvSpPr>
        <p:spPr>
          <a:xfrm>
            <a:off x="80998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D1FDDA-2E73-428E-BDCD-B3A1081F642E}"/>
              </a:ext>
            </a:extLst>
          </p:cNvPr>
          <p:cNvSpPr/>
          <p:nvPr/>
        </p:nvSpPr>
        <p:spPr>
          <a:xfrm>
            <a:off x="85824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256F48-9C45-41F4-BD24-C93C38C82817}"/>
              </a:ext>
            </a:extLst>
          </p:cNvPr>
          <p:cNvSpPr/>
          <p:nvPr/>
        </p:nvSpPr>
        <p:spPr>
          <a:xfrm>
            <a:off x="90650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E40392-3889-46DA-907C-6D87C555E862}"/>
              </a:ext>
            </a:extLst>
          </p:cNvPr>
          <p:cNvSpPr/>
          <p:nvPr/>
        </p:nvSpPr>
        <p:spPr>
          <a:xfrm>
            <a:off x="95476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D0EC44-7EBB-4A8A-8A3A-D1093150F291}"/>
              </a:ext>
            </a:extLst>
          </p:cNvPr>
          <p:cNvSpPr/>
          <p:nvPr/>
        </p:nvSpPr>
        <p:spPr>
          <a:xfrm>
            <a:off x="80964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8CDB1A-01C5-44B4-A422-07165A811CA9}"/>
              </a:ext>
            </a:extLst>
          </p:cNvPr>
          <p:cNvSpPr/>
          <p:nvPr/>
        </p:nvSpPr>
        <p:spPr>
          <a:xfrm>
            <a:off x="85790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5D38D1-FC47-4E92-95AB-EA1441C4FB33}"/>
              </a:ext>
            </a:extLst>
          </p:cNvPr>
          <p:cNvSpPr/>
          <p:nvPr/>
        </p:nvSpPr>
        <p:spPr>
          <a:xfrm>
            <a:off x="90616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793E54-C2B9-48C0-9403-015B44039B43}"/>
              </a:ext>
            </a:extLst>
          </p:cNvPr>
          <p:cNvSpPr/>
          <p:nvPr/>
        </p:nvSpPr>
        <p:spPr>
          <a:xfrm>
            <a:off x="95442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6F3813-6A31-48FB-B78F-3CEC64078BEA}"/>
              </a:ext>
            </a:extLst>
          </p:cNvPr>
          <p:cNvSpPr txBox="1"/>
          <p:nvPr/>
        </p:nvSpPr>
        <p:spPr>
          <a:xfrm>
            <a:off x="2391745" y="4970112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Entropy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EAD623-F804-4D9E-AF2E-900C3B06F8EF}"/>
              </a:ext>
            </a:extLst>
          </p:cNvPr>
          <p:cNvSpPr txBox="1"/>
          <p:nvPr/>
        </p:nvSpPr>
        <p:spPr>
          <a:xfrm>
            <a:off x="5155167" y="4970112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Entropy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892E6E-E452-4BC5-BDC9-47D7423DF97D}"/>
              </a:ext>
            </a:extLst>
          </p:cNvPr>
          <p:cNvSpPr txBox="1"/>
          <p:nvPr/>
        </p:nvSpPr>
        <p:spPr>
          <a:xfrm>
            <a:off x="8306649" y="4970112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Entropy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8FBE6F-886D-48B3-BD04-192F1D4F85F3}"/>
              </a:ext>
            </a:extLst>
          </p:cNvPr>
          <p:cNvSpPr txBox="1"/>
          <p:nvPr/>
        </p:nvSpPr>
        <p:spPr>
          <a:xfrm>
            <a:off x="2217082" y="524262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Knowledge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A41F021-4271-47C3-AEF4-62903872D478}"/>
              </a:ext>
            </a:extLst>
          </p:cNvPr>
          <p:cNvSpPr txBox="1"/>
          <p:nvPr/>
        </p:nvSpPr>
        <p:spPr>
          <a:xfrm>
            <a:off x="5002592" y="52426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Knowledge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DBA7947-51E4-4ED9-BD91-20A5F775DD5A}"/>
              </a:ext>
            </a:extLst>
          </p:cNvPr>
          <p:cNvSpPr txBox="1"/>
          <p:nvPr/>
        </p:nvSpPr>
        <p:spPr>
          <a:xfrm>
            <a:off x="8176164" y="5242620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Knowledge</a:t>
            </a:r>
          </a:p>
        </p:txBody>
      </p:sp>
    </p:spTree>
    <p:extLst>
      <p:ext uri="{BB962C8B-B14F-4D97-AF65-F5344CB8AC3E}">
        <p14:creationId xmlns:p14="http://schemas.microsoft.com/office/powerpoint/2010/main" val="101135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68051</TotalTime>
  <Words>574</Words>
  <Application>Microsoft Office PowerPoint</Application>
  <PresentationFormat>Widescreen</PresentationFormat>
  <Paragraphs>335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143</cp:revision>
  <dcterms:created xsi:type="dcterms:W3CDTF">2019-01-15T02:40:25Z</dcterms:created>
  <dcterms:modified xsi:type="dcterms:W3CDTF">2019-12-24T02:06:29Z</dcterms:modified>
</cp:coreProperties>
</file>