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2" r:id="rId6"/>
    <p:sldId id="259" r:id="rId7"/>
    <p:sldId id="260" r:id="rId8"/>
    <p:sldId id="261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Flagg" initials="DF" lastIdx="1" clrIdx="0">
    <p:extLst>
      <p:ext uri="{19B8F6BF-5375-455C-9EA6-DF929625EA0E}">
        <p15:presenceInfo xmlns:p15="http://schemas.microsoft.com/office/powerpoint/2012/main" userId="882dc968dc1699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A2C6-5E31-40E9-8F3B-0FF9B36BC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0F1BD-8DE8-4E8F-A9B5-4A7B7FB80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9F6B7-1FE4-4640-9647-4E81A6BF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5E04A-2C0E-4ED9-8943-3D6597BB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07AF-8F79-4D56-A16D-8BDFEE6D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2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F1BA-4C73-4028-90C9-6049C087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1693E-A2E1-448E-8770-E8A066751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9BF2-9622-4344-9C49-65D8BB8E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6898-690F-45B8-A9F6-E865D204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E604-83B6-442A-A3D3-966E9506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5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39EE1-1F04-4747-9009-C2B0DA958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C189B-1A1E-4F13-A12A-B7107D537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89B9-A8D5-4925-9AA1-1E275B0E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F448E-538E-4BF2-A367-059D39D1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80495-1FD0-4189-AB5B-C0BCCC7B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1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2F59-DE8E-4FA8-B219-B7DE47AF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E470-8E90-4461-8BBE-C41468C1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1372-7AFC-42AA-9ABA-D3ACF0AF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F0107-E00F-4A3E-9A67-02B80E54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F8B0F-10C4-42B9-BAD1-013EFF4B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4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1B9-C726-4342-84D6-5A93EF94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BE6C0-2AAC-43D2-A535-AAFF76ACA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D532D-1031-428B-9C44-1CCB505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C7F80-E4BA-4FCC-84A2-AD76EF40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2E1FF-43A8-4458-BD51-A6699F68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3405-10C8-4E0C-85C3-ACA3E79E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8574-0AC1-4373-AE43-C9F31038A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1DFB5-1B34-4BA3-A651-62BC05CE8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0D8B6-E554-42B4-88A7-23F4B8AB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6C9D8-4771-4D93-B55A-1542D4DC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A36D7-9F80-4146-804D-D0E407F9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1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CF4B-906F-40E7-8D69-99E5E49C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8A040-FF0F-4573-93F3-A2B3E665F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06E74-0A76-4D76-BA20-2FD98134E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CA85-F74C-44E4-9692-9B6FEC24C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75C4E-98D1-4E33-ADB6-B589F55CE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13582-6AD9-432B-B310-9235DA1D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1B294-583A-4A7C-98E4-353BABBA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A7473-A42E-47E4-AFCC-F04BB3B6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2CC5-C26E-4D58-87DC-620A8425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067AB-F3B1-4A7A-AC9B-C62CCE45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E6868-24A0-4618-9786-05291356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9D261-F4D8-4DA0-9100-DB0DB248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8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8BBD5-FE65-4D7B-8293-359B176A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D30F8-6EFF-4CF3-82F9-A76BA047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6B5B0-098F-4899-9AB7-0C57AB24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4CF4-3A51-4959-ACBA-43EC8A42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81CC8-7024-4566-8BBD-2E9E33030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252A6-AAA5-4868-907B-27F83352F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1207A-B4F2-4DB1-A07A-1AF42673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7B604-B793-45A4-B252-7EF87E47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3CE76-4788-47A7-BA1B-25DA772A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7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23CA-36F2-42AB-9374-D03F71F8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1D884-6256-42EA-8C96-8A1A85AD8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FFFD9-CEE2-43BA-B426-4EC061E50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B09E0-CCA6-4842-8B5A-63E42337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6EF1A-403A-4933-9AD9-AF7DCC09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62021-553F-4111-973F-77285557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9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62A6A-B4E9-4876-835F-9DEC4132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CEE19-9B18-4FCB-9215-C1208590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0B2C9-B412-441F-A52D-63004F7CC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77027-3C40-4359-A277-7487BD58E41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A662F-7DA6-484D-B022-3D4B7B5FB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E1DFA-6DDF-456B-9B81-B405490E2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13" Type="http://schemas.openxmlformats.org/officeDocument/2006/relationships/image" Target="../media/image12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17" Type="http://schemas.openxmlformats.org/officeDocument/2006/relationships/image" Target="../media/image16.png"/><Relationship Id="rId12" Type="http://schemas.openxmlformats.org/officeDocument/2006/relationships/image" Target="../media/image11.png"/><Relationship Id="rId25" Type="http://schemas.openxmlformats.org/officeDocument/2006/relationships/image" Target="../media/image24.png"/><Relationship Id="rId29" Type="http://schemas.openxmlformats.org/officeDocument/2006/relationships/image" Target="../media/image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32" Type="http://schemas.openxmlformats.org/officeDocument/2006/relationships/image" Target="../media/image7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1" Type="http://schemas.openxmlformats.org/officeDocument/2006/relationships/image" Target="../media/image6.png"/><Relationship Id="rId10" Type="http://schemas.openxmlformats.org/officeDocument/2006/relationships/image" Target="../media/image9.png"/><Relationship Id="rId30" Type="http://schemas.openxmlformats.org/officeDocument/2006/relationships/image" Target="../media/image5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18.png"/><Relationship Id="rId42" Type="http://schemas.openxmlformats.org/officeDocument/2006/relationships/image" Target="../media/image121.png"/><Relationship Id="rId38" Type="http://schemas.openxmlformats.org/officeDocument/2006/relationships/image" Target="../media/image117.png"/><Relationship Id="rId59" Type="http://schemas.openxmlformats.org/officeDocument/2006/relationships/image" Target="../media/image139.png"/><Relationship Id="rId6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58" Type="http://schemas.openxmlformats.org/officeDocument/2006/relationships/image" Target="../media/image138.png"/><Relationship Id="rId37" Type="http://schemas.openxmlformats.org/officeDocument/2006/relationships/image" Target="../media/image116.png"/><Relationship Id="rId57" Type="http://schemas.openxmlformats.org/officeDocument/2006/relationships/image" Target="../media/image137.png"/><Relationship Id="rId61" Type="http://schemas.openxmlformats.org/officeDocument/2006/relationships/image" Target="../media/image141.png"/><Relationship Id="rId60" Type="http://schemas.openxmlformats.org/officeDocument/2006/relationships/image" Target="../media/image140.png"/><Relationship Id="rId56" Type="http://schemas.openxmlformats.org/officeDocument/2006/relationships/image" Target="../media/image1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5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1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4.png"/><Relationship Id="rId5" Type="http://schemas.openxmlformats.org/officeDocument/2006/relationships/image" Target="../media/image97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6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2.png"/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3" Type="http://schemas.openxmlformats.org/officeDocument/2006/relationships/image" Target="../media/image120.png"/><Relationship Id="rId21" Type="http://schemas.openxmlformats.org/officeDocument/2006/relationships/image" Target="../media/image147.png"/><Relationship Id="rId34" Type="http://schemas.openxmlformats.org/officeDocument/2006/relationships/image" Target="../media/image160.png"/><Relationship Id="rId7" Type="http://schemas.openxmlformats.org/officeDocument/2006/relationships/image" Target="../media/image125.png"/><Relationship Id="rId12" Type="http://schemas.openxmlformats.org/officeDocument/2006/relationships/image" Target="../media/image131.png"/><Relationship Id="rId17" Type="http://schemas.openxmlformats.org/officeDocument/2006/relationships/image" Target="../media/image143.png"/><Relationship Id="rId25" Type="http://schemas.openxmlformats.org/officeDocument/2006/relationships/image" Target="../media/image151.png"/><Relationship Id="rId33" Type="http://schemas.openxmlformats.org/officeDocument/2006/relationships/image" Target="../media/image159.png"/><Relationship Id="rId2" Type="http://schemas.openxmlformats.org/officeDocument/2006/relationships/image" Target="../media/image119.png"/><Relationship Id="rId16" Type="http://schemas.openxmlformats.org/officeDocument/2006/relationships/image" Target="../media/image135.png"/><Relationship Id="rId20" Type="http://schemas.openxmlformats.org/officeDocument/2006/relationships/image" Target="../media/image146.png"/><Relationship Id="rId29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50.png"/><Relationship Id="rId32" Type="http://schemas.openxmlformats.org/officeDocument/2006/relationships/image" Target="../media/image158.png"/><Relationship Id="rId5" Type="http://schemas.openxmlformats.org/officeDocument/2006/relationships/image" Target="../media/image123.png"/><Relationship Id="rId15" Type="http://schemas.openxmlformats.org/officeDocument/2006/relationships/image" Target="../media/image134.png"/><Relationship Id="rId23" Type="http://schemas.openxmlformats.org/officeDocument/2006/relationships/image" Target="../media/image149.png"/><Relationship Id="rId28" Type="http://schemas.openxmlformats.org/officeDocument/2006/relationships/image" Target="../media/image154.png"/><Relationship Id="rId10" Type="http://schemas.openxmlformats.org/officeDocument/2006/relationships/image" Target="../media/image128.png"/><Relationship Id="rId19" Type="http://schemas.openxmlformats.org/officeDocument/2006/relationships/image" Target="../media/image145.png"/><Relationship Id="rId31" Type="http://schemas.openxmlformats.org/officeDocument/2006/relationships/image" Target="../media/image157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3.png"/><Relationship Id="rId22" Type="http://schemas.openxmlformats.org/officeDocument/2006/relationships/image" Target="../media/image148.png"/><Relationship Id="rId27" Type="http://schemas.openxmlformats.org/officeDocument/2006/relationships/image" Target="../media/image153.png"/><Relationship Id="rId30" Type="http://schemas.openxmlformats.org/officeDocument/2006/relationships/image" Target="../media/image156.png"/><Relationship Id="rId35" Type="http://schemas.openxmlformats.org/officeDocument/2006/relationships/image" Target="../media/image1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660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62.png"/><Relationship Id="rId21" Type="http://schemas.openxmlformats.org/officeDocument/2006/relationships/image" Target="../media/image174.png"/><Relationship Id="rId7" Type="http://schemas.openxmlformats.org/officeDocument/2006/relationships/image" Target="../media/image166.png"/><Relationship Id="rId12" Type="http://schemas.openxmlformats.org/officeDocument/2006/relationships/image" Target="../media/image1650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530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png"/><Relationship Id="rId11" Type="http://schemas.openxmlformats.org/officeDocument/2006/relationships/image" Target="../media/image168.png"/><Relationship Id="rId24" Type="http://schemas.openxmlformats.org/officeDocument/2006/relationships/image" Target="../media/image177.png"/><Relationship Id="rId5" Type="http://schemas.openxmlformats.org/officeDocument/2006/relationships/image" Target="../media/image164.png"/><Relationship Id="rId15" Type="http://schemas.openxmlformats.org/officeDocument/2006/relationships/image" Target="../media/image1680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40.png"/><Relationship Id="rId19" Type="http://schemas.openxmlformats.org/officeDocument/2006/relationships/image" Target="../media/image172.png"/><Relationship Id="rId31" Type="http://schemas.openxmlformats.org/officeDocument/2006/relationships/image" Target="../media/image184.png"/><Relationship Id="rId4" Type="http://schemas.openxmlformats.org/officeDocument/2006/relationships/image" Target="../media/image163.png"/><Relationship Id="rId9" Type="http://schemas.openxmlformats.org/officeDocument/2006/relationships/image" Target="../media/image1630.png"/><Relationship Id="rId14" Type="http://schemas.openxmlformats.org/officeDocument/2006/relationships/image" Target="../media/image1670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660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86.png"/><Relationship Id="rId21" Type="http://schemas.openxmlformats.org/officeDocument/2006/relationships/image" Target="../media/image174.png"/><Relationship Id="rId7" Type="http://schemas.openxmlformats.org/officeDocument/2006/relationships/image" Target="../media/image191.png"/><Relationship Id="rId12" Type="http://schemas.openxmlformats.org/officeDocument/2006/relationships/image" Target="../media/image1650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33" Type="http://schemas.openxmlformats.org/officeDocument/2006/relationships/image" Target="../media/image193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24" Type="http://schemas.openxmlformats.org/officeDocument/2006/relationships/image" Target="../media/image177.png"/><Relationship Id="rId32" Type="http://schemas.openxmlformats.org/officeDocument/2006/relationships/image" Target="../media/image185.png"/><Relationship Id="rId5" Type="http://schemas.openxmlformats.org/officeDocument/2006/relationships/image" Target="../media/image188.png"/><Relationship Id="rId15" Type="http://schemas.openxmlformats.org/officeDocument/2006/relationships/image" Target="../media/image1680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40.png"/><Relationship Id="rId19" Type="http://schemas.openxmlformats.org/officeDocument/2006/relationships/image" Target="../media/image172.png"/><Relationship Id="rId31" Type="http://schemas.openxmlformats.org/officeDocument/2006/relationships/image" Target="../media/image184.png"/><Relationship Id="rId4" Type="http://schemas.openxmlformats.org/officeDocument/2006/relationships/image" Target="../media/image187.png"/><Relationship Id="rId14" Type="http://schemas.openxmlformats.org/officeDocument/2006/relationships/image" Target="../media/image1670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660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86.png"/><Relationship Id="rId21" Type="http://schemas.openxmlformats.org/officeDocument/2006/relationships/image" Target="../media/image174.png"/><Relationship Id="rId7" Type="http://schemas.openxmlformats.org/officeDocument/2006/relationships/image" Target="../media/image191.png"/><Relationship Id="rId12" Type="http://schemas.openxmlformats.org/officeDocument/2006/relationships/image" Target="../media/image1650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620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24" Type="http://schemas.openxmlformats.org/officeDocument/2006/relationships/image" Target="../media/image177.png"/><Relationship Id="rId5" Type="http://schemas.openxmlformats.org/officeDocument/2006/relationships/image" Target="../media/image188.png"/><Relationship Id="rId15" Type="http://schemas.openxmlformats.org/officeDocument/2006/relationships/image" Target="../media/image1680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40.png"/><Relationship Id="rId19" Type="http://schemas.openxmlformats.org/officeDocument/2006/relationships/image" Target="../media/image172.png"/><Relationship Id="rId31" Type="http://schemas.openxmlformats.org/officeDocument/2006/relationships/image" Target="../media/image1840.png"/><Relationship Id="rId4" Type="http://schemas.openxmlformats.org/officeDocument/2006/relationships/image" Target="../media/image187.png"/><Relationship Id="rId9" Type="http://schemas.openxmlformats.org/officeDocument/2006/relationships/image" Target="../media/image195.png"/><Relationship Id="rId14" Type="http://schemas.openxmlformats.org/officeDocument/2006/relationships/image" Target="../media/image1670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3" Type="http://schemas.openxmlformats.org/officeDocument/2006/relationships/image" Target="../media/image197.png"/><Relationship Id="rId7" Type="http://schemas.openxmlformats.org/officeDocument/2006/relationships/image" Target="../media/image201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Relationship Id="rId9" Type="http://schemas.openxmlformats.org/officeDocument/2006/relationships/image" Target="../media/image20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5" Type="http://schemas.openxmlformats.org/officeDocument/2006/relationships/image" Target="../media/image28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92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34.png"/><Relationship Id="rId5" Type="http://schemas.openxmlformats.org/officeDocument/2006/relationships/image" Target="../media/image94.png"/><Relationship Id="rId15" Type="http://schemas.openxmlformats.org/officeDocument/2006/relationships/image" Target="../media/image38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41.png"/><Relationship Id="rId3" Type="http://schemas.openxmlformats.org/officeDocument/2006/relationships/image" Target="../media/image290.png"/><Relationship Id="rId7" Type="http://schemas.openxmlformats.org/officeDocument/2006/relationships/image" Target="../media/image350.png"/><Relationship Id="rId12" Type="http://schemas.openxmlformats.org/officeDocument/2006/relationships/image" Target="../media/image4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png"/><Relationship Id="rId11" Type="http://schemas.openxmlformats.org/officeDocument/2006/relationships/image" Target="../media/image39.png"/><Relationship Id="rId5" Type="http://schemas.openxmlformats.org/officeDocument/2006/relationships/image" Target="../media/image330.png"/><Relationship Id="rId10" Type="http://schemas.openxmlformats.org/officeDocument/2006/relationships/image" Target="../media/image380.png"/><Relationship Id="rId4" Type="http://schemas.openxmlformats.org/officeDocument/2006/relationships/image" Target="../media/image320.png"/><Relationship Id="rId9" Type="http://schemas.openxmlformats.org/officeDocument/2006/relationships/image" Target="../media/image370.pn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0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0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0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84.png"/><Relationship Id="rId15" Type="http://schemas.openxmlformats.org/officeDocument/2006/relationships/image" Target="../media/image88.png"/><Relationship Id="rId14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rrow: Right 39">
            <a:extLst>
              <a:ext uri="{FF2B5EF4-FFF2-40B4-BE49-F238E27FC236}">
                <a16:creationId xmlns:a16="http://schemas.microsoft.com/office/drawing/2014/main" id="{20D21A5C-BEE9-4E74-81A4-DA9C9905ABB7}"/>
              </a:ext>
            </a:extLst>
          </p:cNvPr>
          <p:cNvSpPr/>
          <p:nvPr/>
        </p:nvSpPr>
        <p:spPr>
          <a:xfrm rot="19057246" flipV="1">
            <a:off x="7066423" y="3229187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6BBB093-6890-421A-A0C8-C4A898150761}"/>
              </a:ext>
            </a:extLst>
          </p:cNvPr>
          <p:cNvSpPr/>
          <p:nvPr/>
        </p:nvSpPr>
        <p:spPr>
          <a:xfrm rot="2542754">
            <a:off x="7066422" y="318186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CF34F2A-9351-47C2-B399-0DAC4380C5FD}"/>
              </a:ext>
            </a:extLst>
          </p:cNvPr>
          <p:cNvSpPr/>
          <p:nvPr/>
        </p:nvSpPr>
        <p:spPr>
          <a:xfrm rot="19057246" flipV="1">
            <a:off x="4945523" y="3229187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12134E0-C1B5-40B9-A3BD-9D3369674BE0}"/>
              </a:ext>
            </a:extLst>
          </p:cNvPr>
          <p:cNvSpPr/>
          <p:nvPr/>
        </p:nvSpPr>
        <p:spPr>
          <a:xfrm rot="2542754">
            <a:off x="4945522" y="318186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DB8BFBD-9F26-47A5-BE77-4BE673B7A81A}"/>
              </a:ext>
            </a:extLst>
          </p:cNvPr>
          <p:cNvSpPr/>
          <p:nvPr/>
        </p:nvSpPr>
        <p:spPr>
          <a:xfrm rot="19057246" flipV="1">
            <a:off x="2824623" y="323312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39FD814-8EE4-49FF-BAC8-C675FD8D77A9}"/>
              </a:ext>
            </a:extLst>
          </p:cNvPr>
          <p:cNvSpPr/>
          <p:nvPr/>
        </p:nvSpPr>
        <p:spPr>
          <a:xfrm rot="2542754">
            <a:off x="2824622" y="31858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5DF7A6-4130-44ED-9A60-B49A457AE762}"/>
                  </a:ext>
                </a:extLst>
              </p:cNvPr>
              <p:cNvSpPr/>
              <p:nvPr/>
            </p:nvSpPr>
            <p:spPr>
              <a:xfrm>
                <a:off x="2374900" y="21971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5DF7A6-4130-44ED-9A60-B49A457AE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00" y="2197100"/>
                <a:ext cx="711200" cy="71120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734941-9EC7-424B-B066-E493ECCC3756}"/>
                  </a:ext>
                </a:extLst>
              </p:cNvPr>
              <p:cNvSpPr/>
              <p:nvPr/>
            </p:nvSpPr>
            <p:spPr>
              <a:xfrm>
                <a:off x="2374900" y="3606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734941-9EC7-424B-B066-E493ECCC3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00" y="3606800"/>
                <a:ext cx="711200" cy="711200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C414DDA-865B-435C-B9C9-1AB92F0774AD}"/>
                  </a:ext>
                </a:extLst>
              </p:cNvPr>
              <p:cNvSpPr/>
              <p:nvPr/>
            </p:nvSpPr>
            <p:spPr>
              <a:xfrm>
                <a:off x="4495800" y="21971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C414DDA-865B-435C-B9C9-1AB92F077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197100"/>
                <a:ext cx="711200" cy="711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217D38-1A80-4740-BB72-037218051493}"/>
                  </a:ext>
                </a:extLst>
              </p:cNvPr>
              <p:cNvSpPr/>
              <p:nvPr/>
            </p:nvSpPr>
            <p:spPr>
              <a:xfrm>
                <a:off x="4495800" y="3606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217D38-1A80-4740-BB72-037218051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606800"/>
                <a:ext cx="711200" cy="711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164678E4-E781-46A3-973A-78E7F4861BE4}"/>
              </a:ext>
            </a:extLst>
          </p:cNvPr>
          <p:cNvSpPr/>
          <p:nvPr/>
        </p:nvSpPr>
        <p:spPr>
          <a:xfrm>
            <a:off x="3086100" y="2505379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011F1BC-6C06-4658-88BA-0B0F1839D813}"/>
              </a:ext>
            </a:extLst>
          </p:cNvPr>
          <p:cNvSpPr/>
          <p:nvPr/>
        </p:nvSpPr>
        <p:spPr>
          <a:xfrm>
            <a:off x="3086100" y="3915079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EFC349A-0FED-4533-85F3-D03EE0837517}"/>
                  </a:ext>
                </a:extLst>
              </p:cNvPr>
              <p:cNvSpPr/>
              <p:nvPr/>
            </p:nvSpPr>
            <p:spPr>
              <a:xfrm>
                <a:off x="6616700" y="21931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EFC349A-0FED-4533-85F3-D03EE0837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2193163"/>
                <a:ext cx="711200" cy="7112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CCA0748-1EF9-4713-8CD1-7D5B40344768}"/>
                  </a:ext>
                </a:extLst>
              </p:cNvPr>
              <p:cNvSpPr/>
              <p:nvPr/>
            </p:nvSpPr>
            <p:spPr>
              <a:xfrm>
                <a:off x="6616700" y="36028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CCA0748-1EF9-4713-8CD1-7D5B40344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3602863"/>
                <a:ext cx="711200" cy="7112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row: Right 37">
            <a:extLst>
              <a:ext uri="{FF2B5EF4-FFF2-40B4-BE49-F238E27FC236}">
                <a16:creationId xmlns:a16="http://schemas.microsoft.com/office/drawing/2014/main" id="{2C938035-B4EA-4414-9E3E-E7EC65A4A0C7}"/>
              </a:ext>
            </a:extLst>
          </p:cNvPr>
          <p:cNvSpPr/>
          <p:nvPr/>
        </p:nvSpPr>
        <p:spPr>
          <a:xfrm>
            <a:off x="5207000" y="25014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978922F-F18D-466C-9CA1-393962FD1A5C}"/>
              </a:ext>
            </a:extLst>
          </p:cNvPr>
          <p:cNvSpPr/>
          <p:nvPr/>
        </p:nvSpPr>
        <p:spPr>
          <a:xfrm>
            <a:off x="5207000" y="39111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B4EA690-D6E7-4845-95BF-70FE4B44F9DB}"/>
                  </a:ext>
                </a:extLst>
              </p:cNvPr>
              <p:cNvSpPr/>
              <p:nvPr/>
            </p:nvSpPr>
            <p:spPr>
              <a:xfrm>
                <a:off x="8737600" y="21931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B4EA690-D6E7-4845-95BF-70FE4B44F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2193163"/>
                <a:ext cx="711200" cy="711200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5F6456F-ED55-4A62-8B74-30CBB2157A46}"/>
                  </a:ext>
                </a:extLst>
              </p:cNvPr>
              <p:cNvSpPr/>
              <p:nvPr/>
            </p:nvSpPr>
            <p:spPr>
              <a:xfrm>
                <a:off x="8737600" y="36028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5F6456F-ED55-4A62-8B74-30CBB2157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3602863"/>
                <a:ext cx="711200" cy="711200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row: Right 43">
            <a:extLst>
              <a:ext uri="{FF2B5EF4-FFF2-40B4-BE49-F238E27FC236}">
                <a16:creationId xmlns:a16="http://schemas.microsoft.com/office/drawing/2014/main" id="{9FC1ADDE-B229-4572-8320-47640A651DF5}"/>
              </a:ext>
            </a:extLst>
          </p:cNvPr>
          <p:cNvSpPr/>
          <p:nvPr/>
        </p:nvSpPr>
        <p:spPr>
          <a:xfrm>
            <a:off x="7327900" y="25014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A628156-F2A6-46E9-BC74-4EC741D59B76}"/>
              </a:ext>
            </a:extLst>
          </p:cNvPr>
          <p:cNvSpPr/>
          <p:nvPr/>
        </p:nvSpPr>
        <p:spPr>
          <a:xfrm>
            <a:off x="7327900" y="39111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02C5BA-0CCD-4D78-9EEC-70E0F6ACF341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02C5BA-0CCD-4D78-9EEC-70E0F6ACF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96E2F1-241F-44CF-AC7F-2A97D83E327D}"/>
                  </a:ext>
                </a:extLst>
              </p:cNvPr>
              <p:cNvSpPr txBox="1"/>
              <p:nvPr/>
            </p:nvSpPr>
            <p:spPr>
              <a:xfrm>
                <a:off x="3788077" y="269054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96E2F1-241F-44CF-AC7F-2A97D83E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77" y="269054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A37274-A843-4108-8DA8-71232B383546}"/>
                  </a:ext>
                </a:extLst>
              </p:cNvPr>
              <p:cNvSpPr txBox="1"/>
              <p:nvPr/>
            </p:nvSpPr>
            <p:spPr>
              <a:xfrm>
                <a:off x="3861813" y="346224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A37274-A843-4108-8DA8-71232B38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813" y="3462248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7547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A1C8E67-80EF-4A90-8B29-ED7962467F22}"/>
                  </a:ext>
                </a:extLst>
              </p:cNvPr>
              <p:cNvSpPr txBox="1"/>
              <p:nvPr/>
            </p:nvSpPr>
            <p:spPr>
              <a:xfrm>
                <a:off x="3597109" y="3935158"/>
                <a:ext cx="315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A1C8E67-80EF-4A90-8B29-ED7962467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109" y="3935158"/>
                <a:ext cx="315471" cy="276999"/>
              </a:xfrm>
              <a:prstGeom prst="rect">
                <a:avLst/>
              </a:prstGeom>
              <a:blipFill>
                <a:blip r:embed="rId13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053055-5CD1-42C4-A9A9-67AA0ACDA341}"/>
                  </a:ext>
                </a:extLst>
              </p:cNvPr>
              <p:cNvSpPr txBox="1"/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053055-5CD1-42C4-A9A9-67AA0ACDA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blipFill>
                <a:blip r:embed="rId21"/>
                <a:stretch>
                  <a:fillRect l="-9615" r="-1153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59E542-ECFE-460D-A5F8-020295568F4A}"/>
                  </a:ext>
                </a:extLst>
              </p:cNvPr>
              <p:cNvSpPr txBox="1"/>
              <p:nvPr/>
            </p:nvSpPr>
            <p:spPr>
              <a:xfrm>
                <a:off x="5944530" y="269291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59E542-ECFE-460D-A5F8-020295568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530" y="2692914"/>
                <a:ext cx="322461" cy="276999"/>
              </a:xfrm>
              <a:prstGeom prst="rect">
                <a:avLst/>
              </a:prstGeom>
              <a:blipFill>
                <a:blip r:embed="rId22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8FDD04D-55BC-4DE3-AFA4-D92EC317FE8C}"/>
                  </a:ext>
                </a:extLst>
              </p:cNvPr>
              <p:cNvSpPr txBox="1"/>
              <p:nvPr/>
            </p:nvSpPr>
            <p:spPr>
              <a:xfrm>
                <a:off x="5990234" y="345831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8FDD04D-55BC-4DE3-AFA4-D92EC317F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234" y="3458311"/>
                <a:ext cx="322461" cy="276999"/>
              </a:xfrm>
              <a:prstGeom prst="rect">
                <a:avLst/>
              </a:prstGeom>
              <a:blipFill>
                <a:blip r:embed="rId23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7859A60-7D2E-4E95-ABE0-4E0E8B4F33B3}"/>
                  </a:ext>
                </a:extLst>
              </p:cNvPr>
              <p:cNvSpPr txBox="1"/>
              <p:nvPr/>
            </p:nvSpPr>
            <p:spPr>
              <a:xfrm>
                <a:off x="5723752" y="393515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7859A60-7D2E-4E95-ABE0-4E0E8B4F3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752" y="3935158"/>
                <a:ext cx="322461" cy="276999"/>
              </a:xfrm>
              <a:prstGeom prst="rect">
                <a:avLst/>
              </a:prstGeom>
              <a:blipFill>
                <a:blip r:embed="rId24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0D8169-20EA-4811-9899-E8874EC0B45F}"/>
                  </a:ext>
                </a:extLst>
              </p:cNvPr>
              <p:cNvSpPr txBox="1"/>
              <p:nvPr/>
            </p:nvSpPr>
            <p:spPr>
              <a:xfrm>
                <a:off x="7924232" y="2230549"/>
                <a:ext cx="317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0D8169-20EA-4811-9899-E8874EC0B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232" y="2230549"/>
                <a:ext cx="317651" cy="276999"/>
              </a:xfrm>
              <a:prstGeom prst="rect">
                <a:avLst/>
              </a:prstGeom>
              <a:blipFill>
                <a:blip r:embed="rId25"/>
                <a:stretch>
                  <a:fillRect l="-9615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D9D8BE-80C0-4D13-8CD7-43C952C99A2F}"/>
                  </a:ext>
                </a:extLst>
              </p:cNvPr>
              <p:cNvSpPr txBox="1"/>
              <p:nvPr/>
            </p:nvSpPr>
            <p:spPr>
              <a:xfrm>
                <a:off x="8005829" y="2657844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D9D8BE-80C0-4D13-8CD7-43C952C99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829" y="2657844"/>
                <a:ext cx="414922" cy="276999"/>
              </a:xfrm>
              <a:prstGeom prst="rect">
                <a:avLst/>
              </a:prstGeom>
              <a:blipFill>
                <a:blip r:embed="rId26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BDA120-D4AD-43D9-A1F4-A59245D2948F}"/>
                  </a:ext>
                </a:extLst>
              </p:cNvPr>
              <p:cNvSpPr txBox="1"/>
              <p:nvPr/>
            </p:nvSpPr>
            <p:spPr>
              <a:xfrm>
                <a:off x="8058214" y="3480003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BDA120-D4AD-43D9-A1F4-A59245D29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214" y="3480003"/>
                <a:ext cx="414922" cy="276999"/>
              </a:xfrm>
              <a:prstGeom prst="rect">
                <a:avLst/>
              </a:prstGeom>
              <a:blipFill>
                <a:blip r:embed="rId27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7A612DA-4334-4EE2-834D-133F8CE9F889}"/>
                  </a:ext>
                </a:extLst>
              </p:cNvPr>
              <p:cNvSpPr txBox="1"/>
              <p:nvPr/>
            </p:nvSpPr>
            <p:spPr>
              <a:xfrm>
                <a:off x="7909846" y="3929184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7A612DA-4334-4EE2-834D-133F8CE9F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846" y="3929184"/>
                <a:ext cx="414922" cy="276999"/>
              </a:xfrm>
              <a:prstGeom prst="rect">
                <a:avLst/>
              </a:prstGeom>
              <a:blipFill>
                <a:blip r:embed="rId28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3672F35-774E-4635-B886-092BE419DECC}"/>
              </a:ext>
            </a:extLst>
          </p:cNvPr>
          <p:cNvSpPr txBox="1"/>
          <p:nvPr/>
        </p:nvSpPr>
        <p:spPr>
          <a:xfrm>
            <a:off x="2193670" y="1427249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1856CB-688F-4FEB-89B4-13D1F0923692}"/>
              </a:ext>
            </a:extLst>
          </p:cNvPr>
          <p:cNvSpPr txBox="1"/>
          <p:nvPr/>
        </p:nvSpPr>
        <p:spPr>
          <a:xfrm>
            <a:off x="4058106" y="1432614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3A96DD-B3BD-4593-8626-2599881807B8}"/>
              </a:ext>
            </a:extLst>
          </p:cNvPr>
          <p:cNvSpPr txBox="1"/>
          <p:nvPr/>
        </p:nvSpPr>
        <p:spPr>
          <a:xfrm>
            <a:off x="6179006" y="1417874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3DA49-883C-49DD-927E-D3FF8F488BCA}"/>
              </a:ext>
            </a:extLst>
          </p:cNvPr>
          <p:cNvSpPr txBox="1"/>
          <p:nvPr/>
        </p:nvSpPr>
        <p:spPr>
          <a:xfrm>
            <a:off x="8388071" y="1432116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72409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C5D2650-2CC3-4274-A521-42C7A7DDE4B3}"/>
              </a:ext>
            </a:extLst>
          </p:cNvPr>
          <p:cNvSpPr/>
          <p:nvPr/>
        </p:nvSpPr>
        <p:spPr>
          <a:xfrm>
            <a:off x="3651244" y="1205627"/>
            <a:ext cx="1290681" cy="12906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0D8CE5-6B77-4802-BFF5-E9FAAD818FC2}"/>
              </a:ext>
            </a:extLst>
          </p:cNvPr>
          <p:cNvSpPr/>
          <p:nvPr/>
        </p:nvSpPr>
        <p:spPr>
          <a:xfrm>
            <a:off x="1783758" y="1810372"/>
            <a:ext cx="186748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5195190-BE00-4F58-A9EE-1334D67F63CC}"/>
              </a:ext>
            </a:extLst>
          </p:cNvPr>
          <p:cNvSpPr/>
          <p:nvPr/>
        </p:nvSpPr>
        <p:spPr>
          <a:xfrm rot="20115027">
            <a:off x="1693336" y="2538096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4276DBC-4D00-4B2B-B452-B7824E547740}"/>
              </a:ext>
            </a:extLst>
          </p:cNvPr>
          <p:cNvSpPr/>
          <p:nvPr/>
        </p:nvSpPr>
        <p:spPr>
          <a:xfrm>
            <a:off x="4941925" y="1808206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43320B-6B17-4786-85A7-8727CA83C15B}"/>
              </a:ext>
            </a:extLst>
          </p:cNvPr>
          <p:cNvSpPr/>
          <p:nvPr/>
        </p:nvSpPr>
        <p:spPr>
          <a:xfrm rot="1484973" flipV="1">
            <a:off x="1693336" y="1069197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A1732EC-96BC-4E2D-8E40-5999C1B9DE18}"/>
                  </a:ext>
                </a:extLst>
              </p:cNvPr>
              <p:cNvSpPr/>
              <p:nvPr/>
            </p:nvSpPr>
            <p:spPr>
              <a:xfrm>
                <a:off x="1090442" y="17725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A1732EC-96BC-4E2D-8E40-5999C1B9D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17725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633A8E4-1A37-4765-8163-10E0CF1FBFAD}"/>
                  </a:ext>
                </a:extLst>
              </p:cNvPr>
              <p:cNvSpPr/>
              <p:nvPr/>
            </p:nvSpPr>
            <p:spPr>
              <a:xfrm>
                <a:off x="1090442" y="144942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633A8E4-1A37-4765-8163-10E0CF1FB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1449424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5895593-A18D-494E-BD10-0B9CEE85AF31}"/>
                  </a:ext>
                </a:extLst>
              </p:cNvPr>
              <p:cNvSpPr/>
              <p:nvPr/>
            </p:nvSpPr>
            <p:spPr>
              <a:xfrm>
                <a:off x="1090442" y="2717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5895593-A18D-494E-BD10-0B9CEE85A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271780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3E6AC4-37C1-4691-B4B1-191EBBDBBA38}"/>
                  </a:ext>
                </a:extLst>
              </p:cNvPr>
              <p:cNvSpPr txBox="1"/>
              <p:nvPr/>
            </p:nvSpPr>
            <p:spPr>
              <a:xfrm>
                <a:off x="2431314" y="65372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3E6AC4-37C1-4691-B4B1-191EBBDBB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14" y="653722"/>
                <a:ext cx="322461" cy="276999"/>
              </a:xfrm>
              <a:prstGeom prst="rect">
                <a:avLst/>
              </a:prstGeom>
              <a:blipFill>
                <a:blip r:embed="rId5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C56339-4BB7-4C67-BD45-00BD5F0FFDA4}"/>
                  </a:ext>
                </a:extLst>
              </p:cNvPr>
              <p:cNvSpPr txBox="1"/>
              <p:nvPr/>
            </p:nvSpPr>
            <p:spPr>
              <a:xfrm>
                <a:off x="2391986" y="1495368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C56339-4BB7-4C67-BD45-00BD5F0FF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986" y="1495368"/>
                <a:ext cx="317138" cy="276999"/>
              </a:xfrm>
              <a:prstGeom prst="rect">
                <a:avLst/>
              </a:prstGeom>
              <a:blipFill>
                <a:blip r:embed="rId6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241437-7880-4874-B11F-330CA7FD4849}"/>
                  </a:ext>
                </a:extLst>
              </p:cNvPr>
              <p:cNvSpPr txBox="1"/>
              <p:nvPr/>
            </p:nvSpPr>
            <p:spPr>
              <a:xfrm>
                <a:off x="2262967" y="2357808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241437-7880-4874-B11F-330CA7FD4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967" y="2357808"/>
                <a:ext cx="329577" cy="276999"/>
              </a:xfrm>
              <a:prstGeom prst="rect">
                <a:avLst/>
              </a:prstGeom>
              <a:blipFill>
                <a:blip r:embed="rId7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4604DA-F5A4-4DF1-B022-B2633D89E36B}"/>
                  </a:ext>
                </a:extLst>
              </p:cNvPr>
              <p:cNvSpPr txBox="1"/>
              <p:nvPr/>
            </p:nvSpPr>
            <p:spPr>
              <a:xfrm>
                <a:off x="5813907" y="166970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4604DA-F5A4-4DF1-B022-B2633D89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907" y="1669706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588792B-6AF6-4419-B473-2423A3B3F763}"/>
              </a:ext>
            </a:extLst>
          </p:cNvPr>
          <p:cNvSpPr txBox="1"/>
          <p:nvPr/>
        </p:nvSpPr>
        <p:spPr>
          <a:xfrm>
            <a:off x="185717" y="1620358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D43D77-B3F8-443C-9FD8-BD8CEFEF815B}"/>
              </a:ext>
            </a:extLst>
          </p:cNvPr>
          <p:cNvSpPr txBox="1"/>
          <p:nvPr/>
        </p:nvSpPr>
        <p:spPr>
          <a:xfrm>
            <a:off x="6000213" y="1620358"/>
            <a:ext cx="82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913174-BEC9-44C7-B49A-480EBDF35A5F}"/>
              </a:ext>
            </a:extLst>
          </p:cNvPr>
          <p:cNvSpPr/>
          <p:nvPr/>
        </p:nvSpPr>
        <p:spPr>
          <a:xfrm>
            <a:off x="7590033" y="4222970"/>
            <a:ext cx="1290681" cy="12906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B54B873-8EEC-4D98-90FC-A8BAF41D0034}"/>
              </a:ext>
            </a:extLst>
          </p:cNvPr>
          <p:cNvSpPr/>
          <p:nvPr/>
        </p:nvSpPr>
        <p:spPr>
          <a:xfrm>
            <a:off x="5722547" y="4827715"/>
            <a:ext cx="186748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EA53AA6-5820-46A3-B8DF-AB19D511DF3A}"/>
              </a:ext>
            </a:extLst>
          </p:cNvPr>
          <p:cNvSpPr/>
          <p:nvPr/>
        </p:nvSpPr>
        <p:spPr>
          <a:xfrm rot="20115027">
            <a:off x="5632125" y="5555439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4F95F02-854E-423C-8B38-88DC985139A9}"/>
              </a:ext>
            </a:extLst>
          </p:cNvPr>
          <p:cNvSpPr/>
          <p:nvPr/>
        </p:nvSpPr>
        <p:spPr>
          <a:xfrm>
            <a:off x="8880714" y="4825549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270694-ABC8-4CED-A594-16EBC7C8E96F}"/>
              </a:ext>
            </a:extLst>
          </p:cNvPr>
          <p:cNvSpPr/>
          <p:nvPr/>
        </p:nvSpPr>
        <p:spPr>
          <a:xfrm rot="1484973" flipV="1">
            <a:off x="5632125" y="4086540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7B54859-2E63-4D87-9C37-418DA6CF1C6D}"/>
                  </a:ext>
                </a:extLst>
              </p:cNvPr>
              <p:cNvSpPr/>
              <p:nvPr/>
            </p:nvSpPr>
            <p:spPr>
              <a:xfrm>
                <a:off x="5029231" y="31945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7B54859-2E63-4D87-9C37-418DA6CF1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31" y="3194595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52AEBC2-5264-48F8-9F5B-2408429F2132}"/>
                  </a:ext>
                </a:extLst>
              </p:cNvPr>
              <p:cNvSpPr/>
              <p:nvPr/>
            </p:nvSpPr>
            <p:spPr>
              <a:xfrm>
                <a:off x="5029231" y="446676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52AEBC2-5264-48F8-9F5B-2408429F2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31" y="4466767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B5B1A717-DF08-4F69-8DAB-CA50B40E5E30}"/>
              </a:ext>
            </a:extLst>
          </p:cNvPr>
          <p:cNvSpPr/>
          <p:nvPr/>
        </p:nvSpPr>
        <p:spPr>
          <a:xfrm>
            <a:off x="5029231" y="5735143"/>
            <a:ext cx="711200" cy="711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9E6016-C9DE-47FC-ADEC-113C0C3EFD6F}"/>
                  </a:ext>
                </a:extLst>
              </p:cNvPr>
              <p:cNvSpPr txBox="1"/>
              <p:nvPr/>
            </p:nvSpPr>
            <p:spPr>
              <a:xfrm>
                <a:off x="6370103" y="3671065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9E6016-C9DE-47FC-ADEC-113C0C3E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03" y="3671065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B838AC-B264-4F27-AD5C-3B6AB6BC4263}"/>
                  </a:ext>
                </a:extLst>
              </p:cNvPr>
              <p:cNvSpPr txBox="1"/>
              <p:nvPr/>
            </p:nvSpPr>
            <p:spPr>
              <a:xfrm>
                <a:off x="6330775" y="451271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B838AC-B264-4F27-AD5C-3B6AB6BC4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775" y="4512711"/>
                <a:ext cx="317138" cy="276999"/>
              </a:xfrm>
              <a:prstGeom prst="rect">
                <a:avLst/>
              </a:prstGeom>
              <a:blipFill>
                <a:blip r:embed="rId12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1ACA07-4513-4A19-84ED-5B902AE8F8BA}"/>
                  </a:ext>
                </a:extLst>
              </p:cNvPr>
              <p:cNvSpPr txBox="1"/>
              <p:nvPr/>
            </p:nvSpPr>
            <p:spPr>
              <a:xfrm>
                <a:off x="6201756" y="5375151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1ACA07-4513-4A19-84ED-5B902AE8F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756" y="5375151"/>
                <a:ext cx="329577" cy="276999"/>
              </a:xfrm>
              <a:prstGeom prst="rect">
                <a:avLst/>
              </a:prstGeom>
              <a:blipFill>
                <a:blip r:embed="rId13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E1E411-8D8A-4D49-8148-BD8900CD52DF}"/>
                  </a:ext>
                </a:extLst>
              </p:cNvPr>
              <p:cNvSpPr txBox="1"/>
              <p:nvPr/>
            </p:nvSpPr>
            <p:spPr>
              <a:xfrm>
                <a:off x="9752696" y="4687049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E1E411-8D8A-4D49-8148-BD8900CD5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696" y="4687049"/>
                <a:ext cx="186718" cy="276999"/>
              </a:xfrm>
              <a:prstGeom prst="rect">
                <a:avLst/>
              </a:prstGeom>
              <a:blipFill>
                <a:blip r:embed="rId14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9E4E1AE-DC77-466E-B866-7746E43F2645}"/>
              </a:ext>
            </a:extLst>
          </p:cNvPr>
          <p:cNvSpPr txBox="1"/>
          <p:nvPr/>
        </p:nvSpPr>
        <p:spPr>
          <a:xfrm>
            <a:off x="4124506" y="4637701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AC9CD4-224B-44B7-9D91-9B234A5422F7}"/>
              </a:ext>
            </a:extLst>
          </p:cNvPr>
          <p:cNvSpPr txBox="1"/>
          <p:nvPr/>
        </p:nvSpPr>
        <p:spPr>
          <a:xfrm>
            <a:off x="9939002" y="4637701"/>
            <a:ext cx="82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6314E-E99F-44C1-84BF-401A1A636F8E}"/>
              </a:ext>
            </a:extLst>
          </p:cNvPr>
          <p:cNvSpPr txBox="1"/>
          <p:nvPr/>
        </p:nvSpPr>
        <p:spPr>
          <a:xfrm>
            <a:off x="5083464" y="6438697"/>
            <a:ext cx="61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</a:t>
            </a:r>
          </a:p>
        </p:txBody>
      </p:sp>
    </p:spTree>
    <p:extLst>
      <p:ext uri="{BB962C8B-B14F-4D97-AF65-F5344CB8AC3E}">
        <p14:creationId xmlns:p14="http://schemas.microsoft.com/office/powerpoint/2010/main" val="318172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AA4FF76D-FDD7-43DF-A32F-FAF12FB44B20}"/>
              </a:ext>
            </a:extLst>
          </p:cNvPr>
          <p:cNvSpPr/>
          <p:nvPr/>
        </p:nvSpPr>
        <p:spPr>
          <a:xfrm>
            <a:off x="1946692" y="924149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9E2F08A-4493-4DEB-9A36-E63BD21B05B9}"/>
              </a:ext>
            </a:extLst>
          </p:cNvPr>
          <p:cNvSpPr/>
          <p:nvPr/>
        </p:nvSpPr>
        <p:spPr>
          <a:xfrm rot="20115027">
            <a:off x="721028" y="1779479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CA1531F-347B-4AE7-AF58-32B2FE8E60EF}"/>
              </a:ext>
            </a:extLst>
          </p:cNvPr>
          <p:cNvSpPr/>
          <p:nvPr/>
        </p:nvSpPr>
        <p:spPr>
          <a:xfrm>
            <a:off x="2754668" y="1310952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8DEE557-1372-4D9D-92A6-E909306EC4A4}"/>
              </a:ext>
            </a:extLst>
          </p:cNvPr>
          <p:cNvSpPr/>
          <p:nvPr/>
        </p:nvSpPr>
        <p:spPr>
          <a:xfrm rot="1484973" flipV="1">
            <a:off x="721028" y="83657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0474396-7274-485E-96BF-28386F6EDB80}"/>
                  </a:ext>
                </a:extLst>
              </p:cNvPr>
              <p:cNvSpPr/>
              <p:nvPr/>
            </p:nvSpPr>
            <p:spPr>
              <a:xfrm>
                <a:off x="343612" y="264021"/>
                <a:ext cx="445216" cy="45652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0474396-7274-485E-96BF-28386F6ED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2" y="264021"/>
                <a:ext cx="445216" cy="456529"/>
              </a:xfrm>
              <a:prstGeom prst="ellipse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D618165-D239-4458-8BB3-99CA85316754}"/>
                  </a:ext>
                </a:extLst>
              </p:cNvPr>
              <p:cNvSpPr/>
              <p:nvPr/>
            </p:nvSpPr>
            <p:spPr>
              <a:xfrm>
                <a:off x="343612" y="1894833"/>
                <a:ext cx="445216" cy="45652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D618165-D239-4458-8BB3-99CA853167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2" y="1894833"/>
                <a:ext cx="445216" cy="456529"/>
              </a:xfrm>
              <a:prstGeom prst="ellipse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8C72C7-2F84-481D-ABB0-ABF14E6DF98B}"/>
                  </a:ext>
                </a:extLst>
              </p:cNvPr>
              <p:cNvSpPr txBox="1"/>
              <p:nvPr/>
            </p:nvSpPr>
            <p:spPr>
              <a:xfrm>
                <a:off x="1183007" y="460122"/>
                <a:ext cx="198531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8C72C7-2F84-481D-ABB0-ABF14E6DF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07" y="460122"/>
                <a:ext cx="198531" cy="177809"/>
              </a:xfrm>
              <a:prstGeom prst="rect">
                <a:avLst/>
              </a:prstGeom>
              <a:blipFill>
                <a:blip r:embed="rId37"/>
                <a:stretch>
                  <a:fillRect l="-30303" r="-57576" b="-7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E88149C-2F0D-4F33-B479-0444490FD531}"/>
                  </a:ext>
                </a:extLst>
              </p:cNvPr>
              <p:cNvSpPr txBox="1"/>
              <p:nvPr/>
            </p:nvSpPr>
            <p:spPr>
              <a:xfrm>
                <a:off x="1082077" y="1441167"/>
                <a:ext cx="201862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E88149C-2F0D-4F33-B479-0444490FD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77" y="1441167"/>
                <a:ext cx="201862" cy="177809"/>
              </a:xfrm>
              <a:prstGeom prst="rect">
                <a:avLst/>
              </a:prstGeom>
              <a:blipFill>
                <a:blip r:embed="rId38"/>
                <a:stretch>
                  <a:fillRect l="-30303" r="-57576" b="-7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BF06D3-F902-4389-8506-6E8420AF6274}"/>
                  </a:ext>
                </a:extLst>
              </p:cNvPr>
              <p:cNvSpPr txBox="1"/>
              <p:nvPr/>
            </p:nvSpPr>
            <p:spPr>
              <a:xfrm>
                <a:off x="3331990" y="1167004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BF06D3-F902-4389-8506-6E8420AF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1167004"/>
                <a:ext cx="116887" cy="177809"/>
              </a:xfrm>
              <a:prstGeom prst="rect">
                <a:avLst/>
              </a:prstGeom>
              <a:blipFill>
                <a:blip r:embed="rId39"/>
                <a:stretch>
                  <a:fillRect l="-73684" r="-84211" b="-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6359E402-DF0D-46E9-BB62-B765E405848D}"/>
              </a:ext>
            </a:extLst>
          </p:cNvPr>
          <p:cNvSpPr/>
          <p:nvPr/>
        </p:nvSpPr>
        <p:spPr>
          <a:xfrm>
            <a:off x="1946692" y="3110026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EBAA132-1FAB-4CA7-970F-E5937365DCA5}"/>
              </a:ext>
            </a:extLst>
          </p:cNvPr>
          <p:cNvSpPr/>
          <p:nvPr/>
        </p:nvSpPr>
        <p:spPr>
          <a:xfrm rot="20115027">
            <a:off x="721028" y="3965356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C49AEDD-716F-40ED-80AF-26723695D0A9}"/>
              </a:ext>
            </a:extLst>
          </p:cNvPr>
          <p:cNvSpPr/>
          <p:nvPr/>
        </p:nvSpPr>
        <p:spPr>
          <a:xfrm>
            <a:off x="2754668" y="3496829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9AE1468-C9AA-4BCB-A1A2-DB4ECFC95DE7}"/>
              </a:ext>
            </a:extLst>
          </p:cNvPr>
          <p:cNvSpPr/>
          <p:nvPr/>
        </p:nvSpPr>
        <p:spPr>
          <a:xfrm rot="1484973" flipV="1">
            <a:off x="721028" y="3022450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82C2B0A-DBC4-41D3-AF59-2D739CB6DB64}"/>
              </a:ext>
            </a:extLst>
          </p:cNvPr>
          <p:cNvSpPr/>
          <p:nvPr/>
        </p:nvSpPr>
        <p:spPr>
          <a:xfrm>
            <a:off x="343612" y="2449898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13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D0EAEAB-AA6D-42E4-9418-B3A4937CBD51}"/>
              </a:ext>
            </a:extLst>
          </p:cNvPr>
          <p:cNvSpPr/>
          <p:nvPr/>
        </p:nvSpPr>
        <p:spPr>
          <a:xfrm>
            <a:off x="343612" y="4080710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C66194-7A49-424F-8474-B7D2BB1B6FB9}"/>
              </a:ext>
            </a:extLst>
          </p:cNvPr>
          <p:cNvSpPr txBox="1"/>
          <p:nvPr/>
        </p:nvSpPr>
        <p:spPr>
          <a:xfrm>
            <a:off x="1183007" y="2645999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CB2137-131B-4811-9380-10EE7925F1DD}"/>
              </a:ext>
            </a:extLst>
          </p:cNvPr>
          <p:cNvSpPr txBox="1"/>
          <p:nvPr/>
        </p:nvSpPr>
        <p:spPr>
          <a:xfrm>
            <a:off x="1176353" y="3655754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7306943-C46A-4B4D-8DFB-5AF1C602C439}"/>
                  </a:ext>
                </a:extLst>
              </p:cNvPr>
              <p:cNvSpPr txBox="1"/>
              <p:nvPr/>
            </p:nvSpPr>
            <p:spPr>
              <a:xfrm>
                <a:off x="3331990" y="3352881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7306943-C46A-4B4D-8DFB-5AF1C602C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3352881"/>
                <a:ext cx="116887" cy="177809"/>
              </a:xfrm>
              <a:prstGeom prst="rect">
                <a:avLst/>
              </a:prstGeom>
              <a:blipFill>
                <a:blip r:embed="rId42"/>
                <a:stretch>
                  <a:fillRect l="-73684" r="-84211" b="-96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981BE626-8BAD-4C27-B449-801DFC622B85}"/>
              </a:ext>
            </a:extLst>
          </p:cNvPr>
          <p:cNvSpPr/>
          <p:nvPr/>
        </p:nvSpPr>
        <p:spPr>
          <a:xfrm>
            <a:off x="1946692" y="5299163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E44BCE52-8E22-4F4D-9F6B-6FA408E3743A}"/>
              </a:ext>
            </a:extLst>
          </p:cNvPr>
          <p:cNvSpPr/>
          <p:nvPr/>
        </p:nvSpPr>
        <p:spPr>
          <a:xfrm rot="20115027">
            <a:off x="721028" y="615449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83EA4D42-6CED-4C02-86FA-481FFCF36C02}"/>
              </a:ext>
            </a:extLst>
          </p:cNvPr>
          <p:cNvSpPr/>
          <p:nvPr/>
        </p:nvSpPr>
        <p:spPr>
          <a:xfrm>
            <a:off x="2754668" y="5685966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4664F370-BDE6-46A6-B112-069765D996E6}"/>
              </a:ext>
            </a:extLst>
          </p:cNvPr>
          <p:cNvSpPr/>
          <p:nvPr/>
        </p:nvSpPr>
        <p:spPr>
          <a:xfrm rot="1484973" flipV="1">
            <a:off x="721028" y="5211587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23EB29C-DC36-4F59-85D8-BF88365E64AC}"/>
              </a:ext>
            </a:extLst>
          </p:cNvPr>
          <p:cNvSpPr/>
          <p:nvPr/>
        </p:nvSpPr>
        <p:spPr>
          <a:xfrm>
            <a:off x="343612" y="4639035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56DCBC-9774-4D25-B84B-3AE490C193DB}"/>
              </a:ext>
            </a:extLst>
          </p:cNvPr>
          <p:cNvSpPr/>
          <p:nvPr/>
        </p:nvSpPr>
        <p:spPr>
          <a:xfrm>
            <a:off x="343612" y="6269847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322E7F-31F1-4D37-856D-8CC81682525D}"/>
              </a:ext>
            </a:extLst>
          </p:cNvPr>
          <p:cNvSpPr txBox="1"/>
          <p:nvPr/>
        </p:nvSpPr>
        <p:spPr>
          <a:xfrm>
            <a:off x="1176353" y="4890444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E3C3D7-14A7-4DF6-9F16-3E954F44373A}"/>
              </a:ext>
            </a:extLst>
          </p:cNvPr>
          <p:cNvSpPr txBox="1"/>
          <p:nvPr/>
        </p:nvSpPr>
        <p:spPr>
          <a:xfrm>
            <a:off x="1187001" y="5861976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62DA53-3954-4B62-BC00-2A122878966E}"/>
                  </a:ext>
                </a:extLst>
              </p:cNvPr>
              <p:cNvSpPr txBox="1"/>
              <p:nvPr/>
            </p:nvSpPr>
            <p:spPr>
              <a:xfrm>
                <a:off x="3331990" y="554201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62DA53-3954-4B62-BC00-2A1228789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5542018"/>
                <a:ext cx="181139" cy="276999"/>
              </a:xfrm>
              <a:prstGeom prst="rect">
                <a:avLst/>
              </a:prstGeom>
              <a:blipFill>
                <a:blip r:embed="rId59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8B33CEB0-B9E1-4DED-BEAE-3C53CAA6425C}"/>
              </a:ext>
            </a:extLst>
          </p:cNvPr>
          <p:cNvSpPr/>
          <p:nvPr/>
        </p:nvSpPr>
        <p:spPr>
          <a:xfrm>
            <a:off x="7697122" y="1082276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4C0C7F8D-EB18-48B5-A902-C78E4CA3CC2A}"/>
              </a:ext>
            </a:extLst>
          </p:cNvPr>
          <p:cNvSpPr/>
          <p:nvPr/>
        </p:nvSpPr>
        <p:spPr>
          <a:xfrm rot="20115027">
            <a:off x="6471458" y="1937606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5FE3C47F-9E97-4DCA-BC1E-565B8C2A7D61}"/>
              </a:ext>
            </a:extLst>
          </p:cNvPr>
          <p:cNvSpPr/>
          <p:nvPr/>
        </p:nvSpPr>
        <p:spPr>
          <a:xfrm>
            <a:off x="8505098" y="1469079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0D9EBA7C-6498-424B-9131-E48AB2BCE090}"/>
              </a:ext>
            </a:extLst>
          </p:cNvPr>
          <p:cNvSpPr/>
          <p:nvPr/>
        </p:nvSpPr>
        <p:spPr>
          <a:xfrm rot="1484973" flipV="1">
            <a:off x="6471458" y="994700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4AF2CEF-C9CD-45B8-9EF3-249002C2818C}"/>
              </a:ext>
            </a:extLst>
          </p:cNvPr>
          <p:cNvSpPr/>
          <p:nvPr/>
        </p:nvSpPr>
        <p:spPr>
          <a:xfrm>
            <a:off x="6094042" y="422148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01103A-BEDD-45E5-B3E0-93CC8EBAAFC9}"/>
              </a:ext>
            </a:extLst>
          </p:cNvPr>
          <p:cNvSpPr/>
          <p:nvPr/>
        </p:nvSpPr>
        <p:spPr>
          <a:xfrm>
            <a:off x="6094042" y="2052960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3BE755-D018-4EE6-8AE8-F23AC0C79D9C}"/>
              </a:ext>
            </a:extLst>
          </p:cNvPr>
          <p:cNvSpPr txBox="1"/>
          <p:nvPr/>
        </p:nvSpPr>
        <p:spPr>
          <a:xfrm>
            <a:off x="6933437" y="618249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E101BB-2817-4A76-9F47-2352A8B06399}"/>
              </a:ext>
            </a:extLst>
          </p:cNvPr>
          <p:cNvSpPr txBox="1"/>
          <p:nvPr/>
        </p:nvSpPr>
        <p:spPr>
          <a:xfrm>
            <a:off x="6960687" y="1592437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C093B30-5FFF-45B0-82BA-3A6139168140}"/>
                  </a:ext>
                </a:extLst>
              </p:cNvPr>
              <p:cNvSpPr txBox="1"/>
              <p:nvPr/>
            </p:nvSpPr>
            <p:spPr>
              <a:xfrm>
                <a:off x="9082420" y="1325131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C093B30-5FFF-45B0-82BA-3A6139168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420" y="1325131"/>
                <a:ext cx="181140" cy="276999"/>
              </a:xfrm>
              <a:prstGeom prst="rect">
                <a:avLst/>
              </a:prstGeom>
              <a:blipFill>
                <a:blip r:embed="rId60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8FBA3EA6-01CA-4259-8832-E0F02C45AE71}"/>
              </a:ext>
            </a:extLst>
          </p:cNvPr>
          <p:cNvSpPr/>
          <p:nvPr/>
        </p:nvSpPr>
        <p:spPr>
          <a:xfrm>
            <a:off x="7708569" y="3269519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F14BCD69-480B-4383-B3A9-0B17DEC69A1F}"/>
              </a:ext>
            </a:extLst>
          </p:cNvPr>
          <p:cNvSpPr/>
          <p:nvPr/>
        </p:nvSpPr>
        <p:spPr>
          <a:xfrm rot="20115027">
            <a:off x="6482905" y="4124849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1DEEA838-1268-40E0-9437-61E26440D3F3}"/>
              </a:ext>
            </a:extLst>
          </p:cNvPr>
          <p:cNvSpPr/>
          <p:nvPr/>
        </p:nvSpPr>
        <p:spPr>
          <a:xfrm>
            <a:off x="8516545" y="3656322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8E41A48D-7E62-490D-9957-7B9E1B7F0F42}"/>
              </a:ext>
            </a:extLst>
          </p:cNvPr>
          <p:cNvSpPr/>
          <p:nvPr/>
        </p:nvSpPr>
        <p:spPr>
          <a:xfrm rot="1484973" flipV="1">
            <a:off x="6482905" y="318194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7CBBA8D-52F4-4429-B956-454B7896E9EE}"/>
              </a:ext>
            </a:extLst>
          </p:cNvPr>
          <p:cNvSpPr/>
          <p:nvPr/>
        </p:nvSpPr>
        <p:spPr>
          <a:xfrm>
            <a:off x="6105489" y="2609391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3883D8D-B020-49E1-BC44-6B1D77A10400}"/>
              </a:ext>
            </a:extLst>
          </p:cNvPr>
          <p:cNvSpPr/>
          <p:nvPr/>
        </p:nvSpPr>
        <p:spPr>
          <a:xfrm>
            <a:off x="6105489" y="4240203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7278648-2F98-4BA1-AC86-74353778ED20}"/>
                  </a:ext>
                </a:extLst>
              </p:cNvPr>
              <p:cNvSpPr txBox="1"/>
              <p:nvPr/>
            </p:nvSpPr>
            <p:spPr>
              <a:xfrm>
                <a:off x="6731575" y="4383660"/>
                <a:ext cx="32359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=−0.05184=0.432∗(−2∗6∗</m:t>
                      </m:r>
                      <m:r>
                        <a:rPr lang="en-US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7278648-2F98-4BA1-AC86-74353778E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575" y="4383660"/>
                <a:ext cx="3235950" cy="215444"/>
              </a:xfrm>
              <a:prstGeom prst="rect">
                <a:avLst/>
              </a:prstGeom>
              <a:blipFill>
                <a:blip r:embed="rId61"/>
                <a:stretch>
                  <a:fillRect l="-188" r="-150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C442D-D0C4-4AF0-A2D9-D2C645AA8C73}"/>
                  </a:ext>
                </a:extLst>
              </p:cNvPr>
              <p:cNvSpPr txBox="1"/>
              <p:nvPr/>
            </p:nvSpPr>
            <p:spPr>
              <a:xfrm>
                <a:off x="9093867" y="3512374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C442D-D0C4-4AF0-A2D9-D2C645AA8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867" y="3512374"/>
                <a:ext cx="116887" cy="177809"/>
              </a:xfrm>
              <a:prstGeom prst="rect">
                <a:avLst/>
              </a:prstGeom>
              <a:blipFill>
                <a:blip r:embed="rId56"/>
                <a:stretch>
                  <a:fillRect l="-73684" r="-84211" b="-96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61118047-8654-460A-9CB7-39502657A9EB}"/>
              </a:ext>
            </a:extLst>
          </p:cNvPr>
          <p:cNvSpPr txBox="1"/>
          <p:nvPr/>
        </p:nvSpPr>
        <p:spPr>
          <a:xfrm>
            <a:off x="4055579" y="133527"/>
            <a:ext cx="1388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Training Data:</a:t>
            </a:r>
            <a:endParaRPr lang="en-US" sz="1200" dirty="0"/>
          </a:p>
          <a:p>
            <a:r>
              <a:rPr lang="en-US" sz="1200" dirty="0"/>
              <a:t>Point(13, 6)</a:t>
            </a:r>
          </a:p>
          <a:p>
            <a:r>
              <a:rPr lang="en-US" sz="1200" dirty="0"/>
              <a:t>Label: </a:t>
            </a:r>
            <a:r>
              <a:rPr lang="en-US" sz="1200" dirty="0">
                <a:solidFill>
                  <a:srgbClr val="00B050"/>
                </a:solidFill>
              </a:rPr>
              <a:t>-1</a:t>
            </a:r>
          </a:p>
          <a:p>
            <a:r>
              <a:rPr lang="en-US" sz="1200" dirty="0"/>
              <a:t>Learning Rate: </a:t>
            </a:r>
            <a:r>
              <a:rPr lang="en-US" sz="1200" dirty="0">
                <a:solidFill>
                  <a:srgbClr val="0070C0"/>
                </a:solidFill>
              </a:rPr>
              <a:t>0.01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00913B5-5F42-44AC-880E-543177ACF878}"/>
              </a:ext>
            </a:extLst>
          </p:cNvPr>
          <p:cNvSpPr txBox="1"/>
          <p:nvPr/>
        </p:nvSpPr>
        <p:spPr>
          <a:xfrm>
            <a:off x="2019351" y="609446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29E5A92-7F74-46D9-8E36-9BAEE3A54B24}"/>
              </a:ext>
            </a:extLst>
          </p:cNvPr>
          <p:cNvSpPr txBox="1"/>
          <p:nvPr/>
        </p:nvSpPr>
        <p:spPr>
          <a:xfrm>
            <a:off x="2019351" y="2790043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36CBFDB-471A-41CD-A8A0-DBF29D80FD46}"/>
              </a:ext>
            </a:extLst>
          </p:cNvPr>
          <p:cNvSpPr txBox="1"/>
          <p:nvPr/>
        </p:nvSpPr>
        <p:spPr>
          <a:xfrm>
            <a:off x="2000454" y="4981442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6350591-B73F-4293-B21D-77C951B42FBB}"/>
              </a:ext>
            </a:extLst>
          </p:cNvPr>
          <p:cNvSpPr txBox="1"/>
          <p:nvPr/>
        </p:nvSpPr>
        <p:spPr>
          <a:xfrm>
            <a:off x="7750884" y="746373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9900BD0-EFA8-432D-9B89-36033A43000D}"/>
              </a:ext>
            </a:extLst>
          </p:cNvPr>
          <p:cNvSpPr txBox="1"/>
          <p:nvPr/>
        </p:nvSpPr>
        <p:spPr>
          <a:xfrm>
            <a:off x="7747914" y="2934278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254EC5C-5078-46FB-9580-231C1EBB37EF}"/>
              </a:ext>
            </a:extLst>
          </p:cNvPr>
          <p:cNvSpPr txBox="1"/>
          <p:nvPr/>
        </p:nvSpPr>
        <p:spPr>
          <a:xfrm>
            <a:off x="2530887" y="510588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1.165536&gt;0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64045D-1B3E-4709-9021-452C019BCF46}"/>
              </a:ext>
            </a:extLst>
          </p:cNvPr>
          <p:cNvSpPr txBox="1"/>
          <p:nvPr/>
        </p:nvSpPr>
        <p:spPr>
          <a:xfrm>
            <a:off x="8370374" y="906346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1.165536&gt;0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8B409EC-265C-41B1-B8C0-89E50F79B672}"/>
              </a:ext>
            </a:extLst>
          </p:cNvPr>
          <p:cNvSpPr txBox="1"/>
          <p:nvPr/>
        </p:nvSpPr>
        <p:spPr>
          <a:xfrm>
            <a:off x="8563782" y="1625189"/>
            <a:ext cx="132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Error: </a:t>
            </a:r>
            <a:r>
              <a:rPr lang="en-US" sz="1400" dirty="0">
                <a:solidFill>
                  <a:srgbClr val="00B050"/>
                </a:solidFill>
              </a:rPr>
              <a:t>-1 </a:t>
            </a:r>
            <a:r>
              <a:rPr lang="en-US" sz="1400" dirty="0"/>
              <a:t>– 1= 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D9E5750-F771-4700-A79F-25B2B58DCABB}"/>
                  </a:ext>
                </a:extLst>
              </p:cNvPr>
              <p:cNvSpPr txBox="1"/>
              <p:nvPr/>
            </p:nvSpPr>
            <p:spPr>
              <a:xfrm>
                <a:off x="6570179" y="2609391"/>
                <a:ext cx="35158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=0.06604=−0.254∗(−2∗13∗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D9E5750-F771-4700-A79F-25B2B58DC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79" y="2609391"/>
                <a:ext cx="3515834" cy="307777"/>
              </a:xfrm>
              <a:prstGeom prst="rect">
                <a:avLst/>
              </a:prstGeom>
              <a:blipFill>
                <a:blip r:embed="rId6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9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FBEEC13E-0CC3-4F20-8E35-F6D0A0C4156A}"/>
              </a:ext>
            </a:extLst>
          </p:cNvPr>
          <p:cNvSpPr/>
          <p:nvPr/>
        </p:nvSpPr>
        <p:spPr>
          <a:xfrm rot="19057246" flipV="1">
            <a:off x="6499752" y="310039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EE00C84-5923-456F-B41D-AF1914A5EB7F}"/>
              </a:ext>
            </a:extLst>
          </p:cNvPr>
          <p:cNvSpPr/>
          <p:nvPr/>
        </p:nvSpPr>
        <p:spPr>
          <a:xfrm rot="2542754">
            <a:off x="6499751" y="305307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20947D-C9F1-4CA8-B432-07621F185532}"/>
              </a:ext>
            </a:extLst>
          </p:cNvPr>
          <p:cNvSpPr/>
          <p:nvPr/>
        </p:nvSpPr>
        <p:spPr>
          <a:xfrm rot="19057246" flipV="1">
            <a:off x="4378852" y="310039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7028645-A9A0-4739-8162-401BBCCCB345}"/>
              </a:ext>
            </a:extLst>
          </p:cNvPr>
          <p:cNvSpPr/>
          <p:nvPr/>
        </p:nvSpPr>
        <p:spPr>
          <a:xfrm rot="2542754">
            <a:off x="4378851" y="305307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0206C2F-FBD7-442B-BF74-48613AAA69F0}"/>
              </a:ext>
            </a:extLst>
          </p:cNvPr>
          <p:cNvSpPr/>
          <p:nvPr/>
        </p:nvSpPr>
        <p:spPr>
          <a:xfrm rot="19057246" flipV="1">
            <a:off x="2257952" y="310433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3226A11-9ADE-4FF6-A208-273121276EC0}"/>
              </a:ext>
            </a:extLst>
          </p:cNvPr>
          <p:cNvSpPr/>
          <p:nvPr/>
        </p:nvSpPr>
        <p:spPr>
          <a:xfrm rot="2542754">
            <a:off x="2257951" y="305701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581F642-70F5-43B6-9DC8-7A5EF6EAFA4E}"/>
                  </a:ext>
                </a:extLst>
              </p:cNvPr>
              <p:cNvSpPr/>
              <p:nvPr/>
            </p:nvSpPr>
            <p:spPr>
              <a:xfrm>
                <a:off x="1808229" y="20683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581F642-70F5-43B6-9DC8-7A5EF6EAF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29" y="206831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A43B0AB-8521-4F3D-BE53-705405323190}"/>
                  </a:ext>
                </a:extLst>
              </p:cNvPr>
              <p:cNvSpPr/>
              <p:nvPr/>
            </p:nvSpPr>
            <p:spPr>
              <a:xfrm>
                <a:off x="1808229" y="34780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A43B0AB-8521-4F3D-BE53-705405323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29" y="347801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1BEFC1-95EC-44FB-81A5-EDD0F9C5C8F7}"/>
                  </a:ext>
                </a:extLst>
              </p:cNvPr>
              <p:cNvSpPr/>
              <p:nvPr/>
            </p:nvSpPr>
            <p:spPr>
              <a:xfrm>
                <a:off x="3929129" y="20683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1BEFC1-95EC-44FB-81A5-EDD0F9C5C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29" y="2068312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D331CCE-46E2-4728-9B85-8064AD00ADB4}"/>
                  </a:ext>
                </a:extLst>
              </p:cNvPr>
              <p:cNvSpPr/>
              <p:nvPr/>
            </p:nvSpPr>
            <p:spPr>
              <a:xfrm>
                <a:off x="3929129" y="34780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D331CCE-46E2-4728-9B85-8064AD00A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29" y="3478012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F1D4DF35-0CC6-490D-BFCE-30C309D3049C}"/>
              </a:ext>
            </a:extLst>
          </p:cNvPr>
          <p:cNvSpPr/>
          <p:nvPr/>
        </p:nvSpPr>
        <p:spPr>
          <a:xfrm>
            <a:off x="2519429" y="237659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95ABD8-81A3-47F8-8112-B310F63C50B7}"/>
              </a:ext>
            </a:extLst>
          </p:cNvPr>
          <p:cNvSpPr/>
          <p:nvPr/>
        </p:nvSpPr>
        <p:spPr>
          <a:xfrm>
            <a:off x="2519429" y="378629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462C7F-4E1E-44E4-BCB6-AAC363B889F6}"/>
                  </a:ext>
                </a:extLst>
              </p:cNvPr>
              <p:cNvSpPr/>
              <p:nvPr/>
            </p:nvSpPr>
            <p:spPr>
              <a:xfrm>
                <a:off x="6050029" y="20643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462C7F-4E1E-44E4-BCB6-AAC363B88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29" y="206437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40F2676-1BD1-4381-AD5F-1945050FFAA8}"/>
                  </a:ext>
                </a:extLst>
              </p:cNvPr>
              <p:cNvSpPr/>
              <p:nvPr/>
            </p:nvSpPr>
            <p:spPr>
              <a:xfrm>
                <a:off x="6050029" y="34740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40F2676-1BD1-4381-AD5F-1945050FF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29" y="347407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64462FE-66C4-4BE1-A7C3-C6CD69BB9FDB}"/>
              </a:ext>
            </a:extLst>
          </p:cNvPr>
          <p:cNvSpPr/>
          <p:nvPr/>
        </p:nvSpPr>
        <p:spPr>
          <a:xfrm>
            <a:off x="4640329" y="23726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A024843-3905-4C4A-A69D-20746658685A}"/>
              </a:ext>
            </a:extLst>
          </p:cNvPr>
          <p:cNvSpPr/>
          <p:nvPr/>
        </p:nvSpPr>
        <p:spPr>
          <a:xfrm>
            <a:off x="4640329" y="37823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860E13-DB01-413D-83F6-9D9E5DB15736}"/>
                  </a:ext>
                </a:extLst>
              </p:cNvPr>
              <p:cNvSpPr/>
              <p:nvPr/>
            </p:nvSpPr>
            <p:spPr>
              <a:xfrm>
                <a:off x="8170929" y="20643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860E13-DB01-413D-83F6-9D9E5DB15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929" y="206437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1F15569-240B-4FD7-A00B-7B35EB97A3BE}"/>
                  </a:ext>
                </a:extLst>
              </p:cNvPr>
              <p:cNvSpPr/>
              <p:nvPr/>
            </p:nvSpPr>
            <p:spPr>
              <a:xfrm>
                <a:off x="8170929" y="34740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1F15569-240B-4FD7-A00B-7B35EB97A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929" y="3474075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76812D23-2B40-412C-ACFB-D0EF42054C8A}"/>
              </a:ext>
            </a:extLst>
          </p:cNvPr>
          <p:cNvSpPr/>
          <p:nvPr/>
        </p:nvSpPr>
        <p:spPr>
          <a:xfrm>
            <a:off x="6761229" y="23726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B2BD8D8-DA6C-4972-BF94-C82F4999013C}"/>
              </a:ext>
            </a:extLst>
          </p:cNvPr>
          <p:cNvSpPr/>
          <p:nvPr/>
        </p:nvSpPr>
        <p:spPr>
          <a:xfrm>
            <a:off x="6761229" y="37823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ED17CC-A8E8-4817-8759-459A1B483D3A}"/>
                  </a:ext>
                </a:extLst>
              </p:cNvPr>
              <p:cNvSpPr txBox="1"/>
              <p:nvPr/>
            </p:nvSpPr>
            <p:spPr>
              <a:xfrm>
                <a:off x="3032096" y="2095653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ED17CC-A8E8-4817-8759-459A1B483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6" y="2095653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7BF6A3-CBA1-45E6-9304-12602C8ABD32}"/>
                  </a:ext>
                </a:extLst>
              </p:cNvPr>
              <p:cNvSpPr txBox="1"/>
              <p:nvPr/>
            </p:nvSpPr>
            <p:spPr>
              <a:xfrm>
                <a:off x="3221406" y="258087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7BF6A3-CBA1-45E6-9304-12602C8AB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406" y="2580870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C0995A-1D66-4E6F-998A-AA6FE74799E0}"/>
                  </a:ext>
                </a:extLst>
              </p:cNvPr>
              <p:cNvSpPr txBox="1"/>
              <p:nvPr/>
            </p:nvSpPr>
            <p:spPr>
              <a:xfrm>
                <a:off x="3295142" y="333346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C0995A-1D66-4E6F-998A-AA6FE747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142" y="3333460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9615" r="-961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8C1775-2ECF-45D8-B4F7-A0CE94D5AFF7}"/>
                  </a:ext>
                </a:extLst>
              </p:cNvPr>
              <p:cNvSpPr txBox="1"/>
              <p:nvPr/>
            </p:nvSpPr>
            <p:spPr>
              <a:xfrm>
                <a:off x="3030438" y="3806370"/>
                <a:ext cx="315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8C1775-2ECF-45D8-B4F7-A0CE94D5A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438" y="3806370"/>
                <a:ext cx="315471" cy="276999"/>
              </a:xfrm>
              <a:prstGeom prst="rect">
                <a:avLst/>
              </a:prstGeom>
              <a:blipFill>
                <a:blip r:embed="rId13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36937E-A3F6-4111-8623-2CC53B1E9575}"/>
                  </a:ext>
                </a:extLst>
              </p:cNvPr>
              <p:cNvSpPr txBox="1"/>
              <p:nvPr/>
            </p:nvSpPr>
            <p:spPr>
              <a:xfrm>
                <a:off x="5239813" y="2091716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36937E-A3F6-4111-8623-2CC53B1E9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813" y="2091716"/>
                <a:ext cx="322461" cy="276999"/>
              </a:xfrm>
              <a:prstGeom prst="rect">
                <a:avLst/>
              </a:prstGeom>
              <a:blipFill>
                <a:blip r:embed="rId14"/>
                <a:stretch>
                  <a:fillRect l="-9615" r="-1153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68B425-62BB-4D1B-8C37-BFE30A5BF55F}"/>
                  </a:ext>
                </a:extLst>
              </p:cNvPr>
              <p:cNvSpPr txBox="1"/>
              <p:nvPr/>
            </p:nvSpPr>
            <p:spPr>
              <a:xfrm>
                <a:off x="5377859" y="2583243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68B425-62BB-4D1B-8C37-BFE30A5BF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859" y="2583243"/>
                <a:ext cx="322461" cy="276999"/>
              </a:xfrm>
              <a:prstGeom prst="rect">
                <a:avLst/>
              </a:prstGeom>
              <a:blipFill>
                <a:blip r:embed="rId15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AF50CB-BC81-46E3-A960-E78D19BEBCD7}"/>
                  </a:ext>
                </a:extLst>
              </p:cNvPr>
              <p:cNvSpPr txBox="1"/>
              <p:nvPr/>
            </p:nvSpPr>
            <p:spPr>
              <a:xfrm>
                <a:off x="5423563" y="3329523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AF50CB-BC81-46E3-A960-E78D19BEB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563" y="3329523"/>
                <a:ext cx="322461" cy="276999"/>
              </a:xfrm>
              <a:prstGeom prst="rect">
                <a:avLst/>
              </a:prstGeom>
              <a:blipFill>
                <a:blip r:embed="rId16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046A57-DF57-4284-8D56-67A9ABA6AC8D}"/>
                  </a:ext>
                </a:extLst>
              </p:cNvPr>
              <p:cNvSpPr txBox="1"/>
              <p:nvPr/>
            </p:nvSpPr>
            <p:spPr>
              <a:xfrm>
                <a:off x="5157081" y="380637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046A57-DF57-4284-8D56-67A9ABA6A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081" y="3806370"/>
                <a:ext cx="322461" cy="276999"/>
              </a:xfrm>
              <a:prstGeom prst="rect">
                <a:avLst/>
              </a:prstGeom>
              <a:blipFill>
                <a:blip r:embed="rId17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C87BA1-CDAB-46DA-9AAF-B55AE1446206}"/>
                  </a:ext>
                </a:extLst>
              </p:cNvPr>
              <p:cNvSpPr txBox="1"/>
              <p:nvPr/>
            </p:nvSpPr>
            <p:spPr>
              <a:xfrm>
                <a:off x="7357561" y="2101761"/>
                <a:ext cx="317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C87BA1-CDAB-46DA-9AAF-B55AE1446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561" y="2101761"/>
                <a:ext cx="317651" cy="276999"/>
              </a:xfrm>
              <a:prstGeom prst="rect">
                <a:avLst/>
              </a:prstGeom>
              <a:blipFill>
                <a:blip r:embed="rId18"/>
                <a:stretch>
                  <a:fillRect l="-9615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CF690A-D883-49FF-B09D-2EA351FC5D3D}"/>
                  </a:ext>
                </a:extLst>
              </p:cNvPr>
              <p:cNvSpPr txBox="1"/>
              <p:nvPr/>
            </p:nvSpPr>
            <p:spPr>
              <a:xfrm>
                <a:off x="7439158" y="2529056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CF690A-D883-49FF-B09D-2EA351FC5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158" y="2529056"/>
                <a:ext cx="414922" cy="276999"/>
              </a:xfrm>
              <a:prstGeom prst="rect">
                <a:avLst/>
              </a:prstGeom>
              <a:blipFill>
                <a:blip r:embed="rId19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C90756-C414-49BC-B098-8F7192DFA766}"/>
                  </a:ext>
                </a:extLst>
              </p:cNvPr>
              <p:cNvSpPr txBox="1"/>
              <p:nvPr/>
            </p:nvSpPr>
            <p:spPr>
              <a:xfrm>
                <a:off x="7491543" y="3351215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C90756-C414-49BC-B098-8F7192DFA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43" y="3351215"/>
                <a:ext cx="414922" cy="276999"/>
              </a:xfrm>
              <a:prstGeom prst="rect">
                <a:avLst/>
              </a:prstGeom>
              <a:blipFill>
                <a:blip r:embed="rId20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51AA52-A5BA-4923-8496-2CD20EC2D266}"/>
                  </a:ext>
                </a:extLst>
              </p:cNvPr>
              <p:cNvSpPr txBox="1"/>
              <p:nvPr/>
            </p:nvSpPr>
            <p:spPr>
              <a:xfrm>
                <a:off x="7343175" y="3800396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51AA52-A5BA-4923-8496-2CD20EC2D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175" y="3800396"/>
                <a:ext cx="414922" cy="276999"/>
              </a:xfrm>
              <a:prstGeom prst="rect">
                <a:avLst/>
              </a:prstGeom>
              <a:blipFill>
                <a:blip r:embed="rId21"/>
                <a:stretch>
                  <a:fillRect l="-7353" r="-58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9923BB7-2203-436A-9497-F032DF522654}"/>
                  </a:ext>
                </a:extLst>
              </p:cNvPr>
              <p:cNvSpPr txBox="1"/>
              <p:nvPr/>
            </p:nvSpPr>
            <p:spPr>
              <a:xfrm>
                <a:off x="10364468" y="581788"/>
                <a:ext cx="39023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9923BB7-2203-436A-9497-F032DF52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468" y="581788"/>
                <a:ext cx="390235" cy="299313"/>
              </a:xfrm>
              <a:prstGeom prst="rect">
                <a:avLst/>
              </a:prstGeom>
              <a:blipFill>
                <a:blip r:embed="rId22"/>
                <a:stretch>
                  <a:fillRect l="-7813" r="-10938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73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76F09973-B56C-42F3-9630-9D51854C6658}"/>
              </a:ext>
            </a:extLst>
          </p:cNvPr>
          <p:cNvSpPr/>
          <p:nvPr/>
        </p:nvSpPr>
        <p:spPr>
          <a:xfrm rot="19057246" flipV="1">
            <a:off x="6500001" y="33282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098BCF-78CB-4E52-8CD5-371AE3902299}"/>
              </a:ext>
            </a:extLst>
          </p:cNvPr>
          <p:cNvSpPr/>
          <p:nvPr/>
        </p:nvSpPr>
        <p:spPr>
          <a:xfrm rot="2542754">
            <a:off x="6500000" y="328087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81B3B07-9E35-413F-AE3C-1C4BACC9D423}"/>
              </a:ext>
            </a:extLst>
          </p:cNvPr>
          <p:cNvSpPr/>
          <p:nvPr/>
        </p:nvSpPr>
        <p:spPr>
          <a:xfrm rot="19057246" flipV="1">
            <a:off x="4379101" y="33282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C0AD266-8EA8-4757-A915-117D7A8A591F}"/>
              </a:ext>
            </a:extLst>
          </p:cNvPr>
          <p:cNvSpPr/>
          <p:nvPr/>
        </p:nvSpPr>
        <p:spPr>
          <a:xfrm rot="2542754">
            <a:off x="4379100" y="328087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8BC60D2-C1AA-463F-A2D9-C005B32C5352}"/>
              </a:ext>
            </a:extLst>
          </p:cNvPr>
          <p:cNvSpPr/>
          <p:nvPr/>
        </p:nvSpPr>
        <p:spPr>
          <a:xfrm rot="19057246" flipV="1">
            <a:off x="2258201" y="333213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3FDDAF4-EF3F-4C66-873E-7C1D1216588A}"/>
              </a:ext>
            </a:extLst>
          </p:cNvPr>
          <p:cNvSpPr/>
          <p:nvPr/>
        </p:nvSpPr>
        <p:spPr>
          <a:xfrm rot="2542754">
            <a:off x="2258200" y="3284815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60A6C38-ADF0-4A51-B40C-0DEBFFABD586}"/>
                  </a:ext>
                </a:extLst>
              </p:cNvPr>
              <p:cNvSpPr/>
              <p:nvPr/>
            </p:nvSpPr>
            <p:spPr>
              <a:xfrm>
                <a:off x="1808478" y="229611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60A6C38-ADF0-4A51-B40C-0DEBFFABD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478" y="2296114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218AB23-360E-4D20-A366-1AA7E5DF80BC}"/>
                  </a:ext>
                </a:extLst>
              </p:cNvPr>
              <p:cNvSpPr/>
              <p:nvPr/>
            </p:nvSpPr>
            <p:spPr>
              <a:xfrm>
                <a:off x="3929378" y="229611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218AB23-360E-4D20-A366-1AA7E5DF8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378" y="2296114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679DCC4-3A72-456C-A24A-6FD6539EDCBD}"/>
                  </a:ext>
                </a:extLst>
              </p:cNvPr>
              <p:cNvSpPr/>
              <p:nvPr/>
            </p:nvSpPr>
            <p:spPr>
              <a:xfrm>
                <a:off x="3941906" y="372674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679DCC4-3A72-456C-A24A-6FD6539ED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906" y="372674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F8DB8997-909F-4718-AB95-C8B4182112CA}"/>
              </a:ext>
            </a:extLst>
          </p:cNvPr>
          <p:cNvSpPr/>
          <p:nvPr/>
        </p:nvSpPr>
        <p:spPr>
          <a:xfrm>
            <a:off x="2519678" y="2604393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420C99F-2400-4A3C-A6CE-6F19BFC981DE}"/>
              </a:ext>
            </a:extLst>
          </p:cNvPr>
          <p:cNvSpPr/>
          <p:nvPr/>
        </p:nvSpPr>
        <p:spPr>
          <a:xfrm>
            <a:off x="2519678" y="4014093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189D89-B5A6-4C5B-8EB5-D9808A73AC41}"/>
                  </a:ext>
                </a:extLst>
              </p:cNvPr>
              <p:cNvSpPr/>
              <p:nvPr/>
            </p:nvSpPr>
            <p:spPr>
              <a:xfrm>
                <a:off x="6050278" y="22921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189D89-B5A6-4C5B-8EB5-D9808A73A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278" y="2292177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65A1FD-8B8C-4E9F-BD13-C81B84E341D2}"/>
                  </a:ext>
                </a:extLst>
              </p:cNvPr>
              <p:cNvSpPr/>
              <p:nvPr/>
            </p:nvSpPr>
            <p:spPr>
              <a:xfrm>
                <a:off x="6050278" y="37018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65A1FD-8B8C-4E9F-BD13-C81B84E34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278" y="3701877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D6E879BF-29C7-41E3-B8AD-168C7236E485}"/>
              </a:ext>
            </a:extLst>
          </p:cNvPr>
          <p:cNvSpPr/>
          <p:nvPr/>
        </p:nvSpPr>
        <p:spPr>
          <a:xfrm>
            <a:off x="4634228" y="26004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DB872D5-F02A-4BB5-BC62-C2E45C85A33E}"/>
              </a:ext>
            </a:extLst>
          </p:cNvPr>
          <p:cNvSpPr/>
          <p:nvPr/>
        </p:nvSpPr>
        <p:spPr>
          <a:xfrm>
            <a:off x="4640578" y="40101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D155EEC-CC05-4228-92DC-403C7D500DB9}"/>
                  </a:ext>
                </a:extLst>
              </p:cNvPr>
              <p:cNvSpPr/>
              <p:nvPr/>
            </p:nvSpPr>
            <p:spPr>
              <a:xfrm>
                <a:off x="8171178" y="22921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D155EEC-CC05-4228-92DC-403C7D50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178" y="2292177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42F251-96BC-4960-BAAB-9E88F1E4624C}"/>
                  </a:ext>
                </a:extLst>
              </p:cNvPr>
              <p:cNvSpPr/>
              <p:nvPr/>
            </p:nvSpPr>
            <p:spPr>
              <a:xfrm>
                <a:off x="8171178" y="37018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42F251-96BC-4960-BAAB-9E88F1E46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178" y="3701877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8179BF4F-912E-4425-9F99-5F2EFC7B9C8C}"/>
              </a:ext>
            </a:extLst>
          </p:cNvPr>
          <p:cNvSpPr/>
          <p:nvPr/>
        </p:nvSpPr>
        <p:spPr>
          <a:xfrm>
            <a:off x="6761478" y="26004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B6FD918-F3EB-462E-B560-CBCE08C08C8A}"/>
              </a:ext>
            </a:extLst>
          </p:cNvPr>
          <p:cNvSpPr/>
          <p:nvPr/>
        </p:nvSpPr>
        <p:spPr>
          <a:xfrm>
            <a:off x="6761478" y="40101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7C710B-D403-4941-9692-576DBB1F2789}"/>
                  </a:ext>
                </a:extLst>
              </p:cNvPr>
              <p:cNvSpPr txBox="1"/>
              <p:nvPr/>
            </p:nvSpPr>
            <p:spPr>
              <a:xfrm>
                <a:off x="3032345" y="225906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7C710B-D403-4941-9692-576DBB1F2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345" y="2259065"/>
                <a:ext cx="485261" cy="368884"/>
              </a:xfrm>
              <a:prstGeom prst="rect">
                <a:avLst/>
              </a:prstGeom>
              <a:blipFill>
                <a:blip r:embed="rId9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550078-2B68-4611-B413-ED4116B501DD}"/>
                  </a:ext>
                </a:extLst>
              </p:cNvPr>
              <p:cNvSpPr txBox="1"/>
              <p:nvPr/>
            </p:nvSpPr>
            <p:spPr>
              <a:xfrm>
                <a:off x="3103926" y="2775728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550078-2B68-4611-B413-ED4116B50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26" y="2775728"/>
                <a:ext cx="485261" cy="368884"/>
              </a:xfrm>
              <a:prstGeom prst="rect">
                <a:avLst/>
              </a:prstGeom>
              <a:blipFill>
                <a:blip r:embed="rId10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CE34FA-DBEF-4F32-985C-1C9C1986154C}"/>
                  </a:ext>
                </a:extLst>
              </p:cNvPr>
              <p:cNvSpPr txBox="1"/>
              <p:nvPr/>
            </p:nvSpPr>
            <p:spPr>
              <a:xfrm>
                <a:off x="3085856" y="3593783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CE34FA-DBEF-4F32-985C-1C9C19861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856" y="3593783"/>
                <a:ext cx="485261" cy="368884"/>
              </a:xfrm>
              <a:prstGeom prst="rect">
                <a:avLst/>
              </a:prstGeom>
              <a:blipFill>
                <a:blip r:embed="rId11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28E999-13D6-465E-95E9-0711DBFC2E07}"/>
                  </a:ext>
                </a:extLst>
              </p:cNvPr>
              <p:cNvSpPr txBox="1"/>
              <p:nvPr/>
            </p:nvSpPr>
            <p:spPr>
              <a:xfrm>
                <a:off x="3018588" y="413152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28E999-13D6-465E-95E9-0711DBFC2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88" y="4131525"/>
                <a:ext cx="485261" cy="368884"/>
              </a:xfrm>
              <a:prstGeom prst="rect">
                <a:avLst/>
              </a:prstGeom>
              <a:blipFill>
                <a:blip r:embed="rId12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52DCFF-888B-4A24-86DF-6D79511809E6}"/>
                  </a:ext>
                </a:extLst>
              </p:cNvPr>
              <p:cNvSpPr txBox="1"/>
              <p:nvPr/>
            </p:nvSpPr>
            <p:spPr>
              <a:xfrm>
                <a:off x="5240062" y="2255128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52DCFF-888B-4A24-86DF-6D7951180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062" y="2255128"/>
                <a:ext cx="485261" cy="368884"/>
              </a:xfrm>
              <a:prstGeom prst="rect">
                <a:avLst/>
              </a:prstGeom>
              <a:blipFill>
                <a:blip r:embed="rId13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ECF21-55C7-42E5-AE97-8F5BD853C4BD}"/>
                  </a:ext>
                </a:extLst>
              </p:cNvPr>
              <p:cNvSpPr txBox="1"/>
              <p:nvPr/>
            </p:nvSpPr>
            <p:spPr>
              <a:xfrm>
                <a:off x="5240522" y="2722740"/>
                <a:ext cx="271875" cy="3688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ECF21-55C7-42E5-AE97-8F5BD853C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522" y="2722740"/>
                <a:ext cx="271875" cy="368884"/>
              </a:xfrm>
              <a:prstGeom prst="rect">
                <a:avLst/>
              </a:prstGeom>
              <a:blipFill>
                <a:blip r:embed="rId14"/>
                <a:stretch>
                  <a:fillRect l="-22727" t="-3333" r="-8863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A89996-38A2-4E54-A76B-7249D25261E8}"/>
                  </a:ext>
                </a:extLst>
              </p:cNvPr>
              <p:cNvSpPr txBox="1"/>
              <p:nvPr/>
            </p:nvSpPr>
            <p:spPr>
              <a:xfrm>
                <a:off x="5232324" y="3608128"/>
                <a:ext cx="485261" cy="368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A89996-38A2-4E54-A76B-7249D252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324" y="3608128"/>
                <a:ext cx="485261" cy="368627"/>
              </a:xfrm>
              <a:prstGeom prst="rect">
                <a:avLst/>
              </a:prstGeom>
              <a:blipFill>
                <a:blip r:embed="rId15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86D530-DED4-437C-A51D-FB814650FDE5}"/>
                  </a:ext>
                </a:extLst>
              </p:cNvPr>
              <p:cNvSpPr txBox="1"/>
              <p:nvPr/>
            </p:nvSpPr>
            <p:spPr>
              <a:xfrm>
                <a:off x="5144082" y="4125184"/>
                <a:ext cx="485261" cy="368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86D530-DED4-437C-A51D-FB814650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082" y="4125184"/>
                <a:ext cx="485261" cy="368627"/>
              </a:xfrm>
              <a:prstGeom prst="rect">
                <a:avLst/>
              </a:prstGeom>
              <a:blipFill>
                <a:blip r:embed="rId16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0338E2-AEBE-46AD-B613-AD37EA870447}"/>
                  </a:ext>
                </a:extLst>
              </p:cNvPr>
              <p:cNvSpPr txBox="1"/>
              <p:nvPr/>
            </p:nvSpPr>
            <p:spPr>
              <a:xfrm>
                <a:off x="7328827" y="2265173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0338E2-AEBE-46AD-B613-AD37EA870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27" y="2265173"/>
                <a:ext cx="485261" cy="368884"/>
              </a:xfrm>
              <a:prstGeom prst="rect">
                <a:avLst/>
              </a:prstGeom>
              <a:blipFill>
                <a:blip r:embed="rId17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F4A4CD-328D-46F5-B734-62ECC81F912E}"/>
                  </a:ext>
                </a:extLst>
              </p:cNvPr>
              <p:cNvSpPr txBox="1"/>
              <p:nvPr/>
            </p:nvSpPr>
            <p:spPr>
              <a:xfrm>
                <a:off x="7355700" y="2705346"/>
                <a:ext cx="485261" cy="370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F4A4CD-328D-46F5-B734-62ECC81F9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700" y="2705346"/>
                <a:ext cx="485261" cy="370871"/>
              </a:xfrm>
              <a:prstGeom prst="rect">
                <a:avLst/>
              </a:prstGeom>
              <a:blipFill>
                <a:blip r:embed="rId18"/>
                <a:stretch>
                  <a:fillRect l="-6329" t="-3279" r="-1012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A7F5D-7D18-42C4-913D-345A4D838C90}"/>
                  </a:ext>
                </a:extLst>
              </p:cNvPr>
              <p:cNvSpPr txBox="1"/>
              <p:nvPr/>
            </p:nvSpPr>
            <p:spPr>
              <a:xfrm>
                <a:off x="7356542" y="3608250"/>
                <a:ext cx="485261" cy="368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A7F5D-7D18-42C4-913D-345A4D838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542" y="3608250"/>
                <a:ext cx="485261" cy="368306"/>
              </a:xfrm>
              <a:prstGeom prst="rect">
                <a:avLst/>
              </a:prstGeom>
              <a:blipFill>
                <a:blip r:embed="rId19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34F28-40EB-4F39-9A95-03854E52261A}"/>
                  </a:ext>
                </a:extLst>
              </p:cNvPr>
              <p:cNvSpPr txBox="1"/>
              <p:nvPr/>
            </p:nvSpPr>
            <p:spPr>
              <a:xfrm>
                <a:off x="7256206" y="4128043"/>
                <a:ext cx="485261" cy="370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34F28-40EB-4F39-9A95-03854E522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206" y="4128043"/>
                <a:ext cx="485261" cy="370871"/>
              </a:xfrm>
              <a:prstGeom prst="rect">
                <a:avLst/>
              </a:prstGeom>
              <a:blipFill>
                <a:blip r:embed="rId20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E85DE13-AE4C-495E-BB1D-56848D125FA8}"/>
                  </a:ext>
                </a:extLst>
              </p:cNvPr>
              <p:cNvSpPr/>
              <p:nvPr/>
            </p:nvSpPr>
            <p:spPr>
              <a:xfrm>
                <a:off x="6147961" y="491599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E85DE13-AE4C-495E-BB1D-56848D125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961" y="491599"/>
                <a:ext cx="711200" cy="7112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row: Right 34">
            <a:extLst>
              <a:ext uri="{FF2B5EF4-FFF2-40B4-BE49-F238E27FC236}">
                <a16:creationId xmlns:a16="http://schemas.microsoft.com/office/drawing/2014/main" id="{79C03B5D-C3FC-4A37-8F0A-5F4DE51E37F5}"/>
              </a:ext>
            </a:extLst>
          </p:cNvPr>
          <p:cNvSpPr/>
          <p:nvPr/>
        </p:nvSpPr>
        <p:spPr>
          <a:xfrm>
            <a:off x="4738261" y="795941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5161FB1-13FF-4802-A474-C978C654DC38}"/>
                  </a:ext>
                </a:extLst>
              </p:cNvPr>
              <p:cNvSpPr/>
              <p:nvPr/>
            </p:nvSpPr>
            <p:spPr>
              <a:xfrm>
                <a:off x="4022340" y="49294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5161FB1-13FF-4802-A474-C978C654D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340" y="492946"/>
                <a:ext cx="711200" cy="7112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969D96-471E-4080-845D-0805209CABF0}"/>
                  </a:ext>
                </a:extLst>
              </p:cNvPr>
              <p:cNvSpPr txBox="1"/>
              <p:nvPr/>
            </p:nvSpPr>
            <p:spPr>
              <a:xfrm>
                <a:off x="5199082" y="395189"/>
                <a:ext cx="483337" cy="38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969D96-471E-4080-845D-0805209CA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082" y="395189"/>
                <a:ext cx="483337" cy="383888"/>
              </a:xfrm>
              <a:prstGeom prst="rect">
                <a:avLst/>
              </a:prstGeom>
              <a:blipFill>
                <a:blip r:embed="rId23"/>
                <a:stretch>
                  <a:fillRect l="-6329" t="-3175" r="-1012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09FA6B0-27AA-4924-B6BC-9324DCF91B70}"/>
                  </a:ext>
                </a:extLst>
              </p:cNvPr>
              <p:cNvSpPr/>
              <p:nvPr/>
            </p:nvSpPr>
            <p:spPr>
              <a:xfrm>
                <a:off x="1808123" y="367259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09FA6B0-27AA-4924-B6BC-9324DCF91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123" y="3672598"/>
                <a:ext cx="711200" cy="71120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9B0B4F-6D87-45AB-849E-B6246452479A}"/>
              </a:ext>
            </a:extLst>
          </p:cNvPr>
          <p:cNvCxnSpPr>
            <a:cxnSpLocks/>
          </p:cNvCxnSpPr>
          <p:nvPr/>
        </p:nvCxnSpPr>
        <p:spPr>
          <a:xfrm>
            <a:off x="167425" y="1410238"/>
            <a:ext cx="119258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B2D6711-0A30-44A0-BD5B-9092D6D60FA5}"/>
              </a:ext>
            </a:extLst>
          </p:cNvPr>
          <p:cNvSpPr/>
          <p:nvPr/>
        </p:nvSpPr>
        <p:spPr>
          <a:xfrm>
            <a:off x="8874079" y="2596519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549B3D-5042-4ED2-9FDA-84364038E2A0}"/>
                  </a:ext>
                </a:extLst>
              </p:cNvPr>
              <p:cNvSpPr txBox="1"/>
              <p:nvPr/>
            </p:nvSpPr>
            <p:spPr>
              <a:xfrm>
                <a:off x="9692358" y="247312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549B3D-5042-4ED2-9FDA-84364038E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358" y="2473127"/>
                <a:ext cx="283091" cy="276999"/>
              </a:xfrm>
              <a:prstGeom prst="rect">
                <a:avLst/>
              </a:prstGeom>
              <a:blipFill>
                <a:blip r:embed="rId25"/>
                <a:stretch>
                  <a:fillRect l="-21739" t="-26667" r="-5217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row: Right 62">
            <a:extLst>
              <a:ext uri="{FF2B5EF4-FFF2-40B4-BE49-F238E27FC236}">
                <a16:creationId xmlns:a16="http://schemas.microsoft.com/office/drawing/2014/main" id="{897B8056-B5B7-4E7F-B653-1581998B3F1A}"/>
              </a:ext>
            </a:extLst>
          </p:cNvPr>
          <p:cNvSpPr/>
          <p:nvPr/>
        </p:nvSpPr>
        <p:spPr>
          <a:xfrm>
            <a:off x="8874078" y="4002617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8F8256-F6D1-42BF-B368-7432F5585B28}"/>
                  </a:ext>
                </a:extLst>
              </p:cNvPr>
              <p:cNvSpPr txBox="1"/>
              <p:nvPr/>
            </p:nvSpPr>
            <p:spPr>
              <a:xfrm>
                <a:off x="9692357" y="3875655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8F8256-F6D1-42BF-B368-7432F5585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357" y="3875655"/>
                <a:ext cx="277768" cy="276999"/>
              </a:xfrm>
              <a:prstGeom prst="rect">
                <a:avLst/>
              </a:prstGeom>
              <a:blipFill>
                <a:blip r:embed="rId26"/>
                <a:stretch>
                  <a:fillRect l="-21739" t="-26667" r="-5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Arrow: Right 92">
            <a:extLst>
              <a:ext uri="{FF2B5EF4-FFF2-40B4-BE49-F238E27FC236}">
                <a16:creationId xmlns:a16="http://schemas.microsoft.com/office/drawing/2014/main" id="{17E3CA66-661A-4902-91B7-55D3BB21D59E}"/>
              </a:ext>
            </a:extLst>
          </p:cNvPr>
          <p:cNvSpPr/>
          <p:nvPr/>
        </p:nvSpPr>
        <p:spPr>
          <a:xfrm rot="18023465" flipV="1">
            <a:off x="1813851" y="4020404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5C57C16A-564D-4812-9111-0A4BCDE0E63D}"/>
              </a:ext>
            </a:extLst>
          </p:cNvPr>
          <p:cNvSpPr/>
          <p:nvPr/>
        </p:nvSpPr>
        <p:spPr>
          <a:xfrm rot="18023465" flipV="1">
            <a:off x="3941511" y="4020404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35E1F5D6-EFF4-405F-BB63-E0F584250541}"/>
              </a:ext>
            </a:extLst>
          </p:cNvPr>
          <p:cNvSpPr/>
          <p:nvPr/>
        </p:nvSpPr>
        <p:spPr>
          <a:xfrm rot="18023465" flipV="1">
            <a:off x="6007923" y="4061293"/>
            <a:ext cx="295422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B8E142BA-BF0E-4E72-913D-5B8FD55B8302}"/>
              </a:ext>
            </a:extLst>
          </p:cNvPr>
          <p:cNvSpPr/>
          <p:nvPr/>
        </p:nvSpPr>
        <p:spPr>
          <a:xfrm rot="19206241" flipV="1">
            <a:off x="6490068" y="4701483"/>
            <a:ext cx="1934397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8422FEEE-FD46-4AD7-BFD7-8532DB15DF2A}"/>
              </a:ext>
            </a:extLst>
          </p:cNvPr>
          <p:cNvSpPr/>
          <p:nvPr/>
        </p:nvSpPr>
        <p:spPr>
          <a:xfrm rot="19206241" flipV="1">
            <a:off x="2294218" y="4695840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AC9E2A72-A313-4203-84B1-08FE8749F8ED}"/>
              </a:ext>
            </a:extLst>
          </p:cNvPr>
          <p:cNvSpPr/>
          <p:nvPr/>
        </p:nvSpPr>
        <p:spPr>
          <a:xfrm rot="19206241" flipV="1">
            <a:off x="4423585" y="4703807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6E83A4D-7791-47B0-9088-CABEA3B2C923}"/>
                  </a:ext>
                </a:extLst>
              </p:cNvPr>
              <p:cNvSpPr/>
              <p:nvPr/>
            </p:nvSpPr>
            <p:spPr>
              <a:xfrm>
                <a:off x="1808123" y="5050119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6E83A4D-7791-47B0-9088-CABEA3B2C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123" y="5050119"/>
                <a:ext cx="711200" cy="711200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3FFF7B1-BE96-4D00-909D-9EDC8E053272}"/>
                  </a:ext>
                </a:extLst>
              </p:cNvPr>
              <p:cNvSpPr/>
              <p:nvPr/>
            </p:nvSpPr>
            <p:spPr>
              <a:xfrm>
                <a:off x="3946464" y="50441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3FFF7B1-BE96-4D00-909D-9EDC8E053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464" y="5044154"/>
                <a:ext cx="711200" cy="711200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44082D1-7885-4C2A-90EE-1F949D148CA3}"/>
                  </a:ext>
                </a:extLst>
              </p:cNvPr>
              <p:cNvSpPr/>
              <p:nvPr/>
            </p:nvSpPr>
            <p:spPr>
              <a:xfrm>
                <a:off x="6045571" y="5050119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44082D1-7885-4C2A-90EE-1F949D148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571" y="5050119"/>
                <a:ext cx="711200" cy="71120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BAA8BF1-BB29-4DF5-ACD5-6D79ED249898}"/>
              </a:ext>
            </a:extLst>
          </p:cNvPr>
          <p:cNvSpPr txBox="1"/>
          <p:nvPr/>
        </p:nvSpPr>
        <p:spPr>
          <a:xfrm>
            <a:off x="494302" y="5222033"/>
            <a:ext cx="107593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bias units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22D621BC-AFF4-40AB-937F-B7C17BF02B2E}"/>
              </a:ext>
            </a:extLst>
          </p:cNvPr>
          <p:cNvSpPr/>
          <p:nvPr/>
        </p:nvSpPr>
        <p:spPr>
          <a:xfrm>
            <a:off x="1570238" y="4997003"/>
            <a:ext cx="180143" cy="862884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1FD956-88BC-4F54-8962-4F1A04025458}"/>
                  </a:ext>
                </a:extLst>
              </p:cNvPr>
              <p:cNvSpPr txBox="1"/>
              <p:nvPr/>
            </p:nvSpPr>
            <p:spPr>
              <a:xfrm>
                <a:off x="2276692" y="4532516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1FD956-88BC-4F54-8962-4F1A04025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692" y="4532516"/>
                <a:ext cx="485261" cy="368884"/>
              </a:xfrm>
              <a:prstGeom prst="rect">
                <a:avLst/>
              </a:prstGeom>
              <a:blipFill>
                <a:blip r:embed="rId30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1F138A-5D7D-440C-8A22-EC14527EFAAB}"/>
                  </a:ext>
                </a:extLst>
              </p:cNvPr>
              <p:cNvSpPr txBox="1"/>
              <p:nvPr/>
            </p:nvSpPr>
            <p:spPr>
              <a:xfrm>
                <a:off x="2979024" y="4794557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1F138A-5D7D-440C-8A22-EC14527EF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024" y="4794557"/>
                <a:ext cx="485261" cy="368884"/>
              </a:xfrm>
              <a:prstGeom prst="rect">
                <a:avLst/>
              </a:prstGeom>
              <a:blipFill>
                <a:blip r:embed="rId31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9ABF49-3F6E-4D04-A7AF-E201E690D501}"/>
                  </a:ext>
                </a:extLst>
              </p:cNvPr>
              <p:cNvSpPr txBox="1"/>
              <p:nvPr/>
            </p:nvSpPr>
            <p:spPr>
              <a:xfrm>
                <a:off x="4480522" y="4526570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9ABF49-3F6E-4D04-A7AF-E201E690D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22" y="4526570"/>
                <a:ext cx="485261" cy="368884"/>
              </a:xfrm>
              <a:prstGeom prst="rect">
                <a:avLst/>
              </a:prstGeom>
              <a:blipFill>
                <a:blip r:embed="rId32"/>
                <a:stretch>
                  <a:fillRect l="-6250" t="-3333" r="-875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2E5C4B-88C7-4D66-BED7-8EF1ACCE8942}"/>
                  </a:ext>
                </a:extLst>
              </p:cNvPr>
              <p:cNvSpPr txBox="1"/>
              <p:nvPr/>
            </p:nvSpPr>
            <p:spPr>
              <a:xfrm>
                <a:off x="5167616" y="4798541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2E5C4B-88C7-4D66-BED7-8EF1ACCE8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616" y="4798541"/>
                <a:ext cx="485261" cy="368884"/>
              </a:xfrm>
              <a:prstGeom prst="rect">
                <a:avLst/>
              </a:prstGeom>
              <a:blipFill>
                <a:blip r:embed="rId33"/>
                <a:stretch>
                  <a:fillRect l="-6329" t="-3279" r="-10127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E4BB76-6EC7-4BBE-9646-98E530D90AB1}"/>
                  </a:ext>
                </a:extLst>
              </p:cNvPr>
              <p:cNvSpPr txBox="1"/>
              <p:nvPr/>
            </p:nvSpPr>
            <p:spPr>
              <a:xfrm>
                <a:off x="6558743" y="456254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E4BB76-6EC7-4BBE-9646-98E530D9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743" y="4562545"/>
                <a:ext cx="485261" cy="368884"/>
              </a:xfrm>
              <a:prstGeom prst="rect">
                <a:avLst/>
              </a:prstGeom>
              <a:blipFill>
                <a:blip r:embed="rId34"/>
                <a:stretch>
                  <a:fillRect l="-6250" t="-3279" r="-875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AC7990-84DC-4881-BD92-BFC17E216C2D}"/>
                  </a:ext>
                </a:extLst>
              </p:cNvPr>
              <p:cNvSpPr txBox="1"/>
              <p:nvPr/>
            </p:nvSpPr>
            <p:spPr>
              <a:xfrm>
                <a:off x="7170435" y="4901400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AC7990-84DC-4881-BD92-BFC17E216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435" y="4901400"/>
                <a:ext cx="485261" cy="368884"/>
              </a:xfrm>
              <a:prstGeom prst="rect">
                <a:avLst/>
              </a:prstGeom>
              <a:blipFill>
                <a:blip r:embed="rId35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8B8E6C9E-4861-424C-8579-707D9FBBC026}"/>
              </a:ext>
            </a:extLst>
          </p:cNvPr>
          <p:cNvSpPr txBox="1"/>
          <p:nvPr/>
        </p:nvSpPr>
        <p:spPr>
          <a:xfrm>
            <a:off x="184475" y="3190856"/>
            <a:ext cx="119616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input units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19F4604D-1C47-42D3-A71D-12D442471724}"/>
              </a:ext>
            </a:extLst>
          </p:cNvPr>
          <p:cNvSpPr/>
          <p:nvPr/>
        </p:nvSpPr>
        <p:spPr>
          <a:xfrm>
            <a:off x="1392092" y="2336507"/>
            <a:ext cx="370612" cy="208056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538343-67D5-49DF-9249-7C204FE1F5D9}"/>
              </a:ext>
            </a:extLst>
          </p:cNvPr>
          <p:cNvSpPr txBox="1"/>
          <p:nvPr/>
        </p:nvSpPr>
        <p:spPr>
          <a:xfrm>
            <a:off x="8868962" y="4884139"/>
            <a:ext cx="134203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output units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A252B11-0512-49B6-A293-5B013BC37AA6}"/>
              </a:ext>
            </a:extLst>
          </p:cNvPr>
          <p:cNvSpPr txBox="1"/>
          <p:nvPr/>
        </p:nvSpPr>
        <p:spPr>
          <a:xfrm>
            <a:off x="10409492" y="3206982"/>
            <a:ext cx="147008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output values</a:t>
            </a:r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F8FA8DF3-4825-4B2B-BB41-B125DA72629F}"/>
              </a:ext>
            </a:extLst>
          </p:cNvPr>
          <p:cNvSpPr/>
          <p:nvPr/>
        </p:nvSpPr>
        <p:spPr>
          <a:xfrm flipH="1">
            <a:off x="8984324" y="2332515"/>
            <a:ext cx="370612" cy="20805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D0EE9AF9-E4F2-48FC-BC09-EDBC1F493BF0}"/>
              </a:ext>
            </a:extLst>
          </p:cNvPr>
          <p:cNvSpPr/>
          <p:nvPr/>
        </p:nvSpPr>
        <p:spPr>
          <a:xfrm flipH="1">
            <a:off x="9936934" y="2343679"/>
            <a:ext cx="370612" cy="208056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16C0CD2-FF11-468C-8EE0-08738EA61D5D}"/>
              </a:ext>
            </a:extLst>
          </p:cNvPr>
          <p:cNvCxnSpPr>
            <a:stCxn id="70" idx="1"/>
            <a:endCxn id="68" idx="0"/>
          </p:cNvCxnSpPr>
          <p:nvPr/>
        </p:nvCxnSpPr>
        <p:spPr>
          <a:xfrm>
            <a:off x="9354936" y="3372796"/>
            <a:ext cx="185043" cy="15113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Left Brace 72">
            <a:extLst>
              <a:ext uri="{FF2B5EF4-FFF2-40B4-BE49-F238E27FC236}">
                <a16:creationId xmlns:a16="http://schemas.microsoft.com/office/drawing/2014/main" id="{086C346D-E40A-4382-B3BA-E5B16CC8BC8F}"/>
              </a:ext>
            </a:extLst>
          </p:cNvPr>
          <p:cNvSpPr/>
          <p:nvPr/>
        </p:nvSpPr>
        <p:spPr>
          <a:xfrm rot="16200000" flipH="1">
            <a:off x="5162484" y="647178"/>
            <a:ext cx="370612" cy="283681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70484A-D2C7-4ABE-8A05-176EC91B6402}"/>
              </a:ext>
            </a:extLst>
          </p:cNvPr>
          <p:cNvSpPr txBox="1"/>
          <p:nvPr/>
        </p:nvSpPr>
        <p:spPr>
          <a:xfrm>
            <a:off x="4609270" y="1504657"/>
            <a:ext cx="135646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hidden units</a:t>
            </a:r>
          </a:p>
        </p:txBody>
      </p:sp>
    </p:spTree>
    <p:extLst>
      <p:ext uri="{BB962C8B-B14F-4D97-AF65-F5344CB8AC3E}">
        <p14:creationId xmlns:p14="http://schemas.microsoft.com/office/powerpoint/2010/main" val="37251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439004F3-36E9-43CD-9862-D44882E3D0BA}"/>
              </a:ext>
            </a:extLst>
          </p:cNvPr>
          <p:cNvSpPr/>
          <p:nvPr/>
        </p:nvSpPr>
        <p:spPr>
          <a:xfrm rot="18023465" flipV="1">
            <a:off x="252509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EF55FB2-7EC9-44E8-844E-78B237D18F68}"/>
              </a:ext>
            </a:extLst>
          </p:cNvPr>
          <p:cNvSpPr/>
          <p:nvPr/>
        </p:nvSpPr>
        <p:spPr>
          <a:xfrm rot="18023465" flipV="1">
            <a:off x="465275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69ADA3-6C0B-4600-99F1-242B32BD6246}"/>
              </a:ext>
            </a:extLst>
          </p:cNvPr>
          <p:cNvSpPr/>
          <p:nvPr/>
        </p:nvSpPr>
        <p:spPr>
          <a:xfrm rot="18023465" flipV="1">
            <a:off x="6775877" y="3136092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2DFD6AB-044F-4777-AD60-00BB56B524F6}"/>
              </a:ext>
            </a:extLst>
          </p:cNvPr>
          <p:cNvSpPr/>
          <p:nvPr/>
        </p:nvSpPr>
        <p:spPr>
          <a:xfrm rot="19206241" flipV="1">
            <a:off x="7270524" y="3783646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A327F17-7B09-4226-853F-9B016ECD6616}"/>
              </a:ext>
            </a:extLst>
          </p:cNvPr>
          <p:cNvSpPr/>
          <p:nvPr/>
        </p:nvSpPr>
        <p:spPr>
          <a:xfrm rot="19206241" flipV="1">
            <a:off x="3005460" y="3803124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C94D5B1-7CF6-42BB-AB9B-7EA02070D0ED}"/>
              </a:ext>
            </a:extLst>
          </p:cNvPr>
          <p:cNvSpPr/>
          <p:nvPr/>
        </p:nvSpPr>
        <p:spPr>
          <a:xfrm rot="19206241" flipV="1">
            <a:off x="5134827" y="3811091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99A8E5F-CC33-4B39-96A2-61103EF0F6EB}"/>
              </a:ext>
            </a:extLst>
          </p:cNvPr>
          <p:cNvSpPr/>
          <p:nvPr/>
        </p:nvSpPr>
        <p:spPr>
          <a:xfrm rot="19057246" flipV="1">
            <a:off x="72338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6D98266-9058-4968-88D5-07F29FA99C16}"/>
              </a:ext>
            </a:extLst>
          </p:cNvPr>
          <p:cNvSpPr/>
          <p:nvPr/>
        </p:nvSpPr>
        <p:spPr>
          <a:xfrm rot="2542754">
            <a:off x="72338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AAE21CC-F85C-4AD0-BDC5-79145B687034}"/>
              </a:ext>
            </a:extLst>
          </p:cNvPr>
          <p:cNvSpPr/>
          <p:nvPr/>
        </p:nvSpPr>
        <p:spPr>
          <a:xfrm rot="19057246" flipV="1">
            <a:off x="51129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E231BA-4B17-4AB3-AE88-77A7F5BC2B39}"/>
              </a:ext>
            </a:extLst>
          </p:cNvPr>
          <p:cNvSpPr/>
          <p:nvPr/>
        </p:nvSpPr>
        <p:spPr>
          <a:xfrm rot="2542754">
            <a:off x="51129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D2B8787-028A-45CC-8D3C-EEC393697730}"/>
              </a:ext>
            </a:extLst>
          </p:cNvPr>
          <p:cNvSpPr/>
          <p:nvPr/>
        </p:nvSpPr>
        <p:spPr>
          <a:xfrm rot="19057246" flipV="1">
            <a:off x="2992048" y="242175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975BDF-0678-4131-8491-AAC758686698}"/>
              </a:ext>
            </a:extLst>
          </p:cNvPr>
          <p:cNvSpPr/>
          <p:nvPr/>
        </p:nvSpPr>
        <p:spPr>
          <a:xfrm rot="2542754">
            <a:off x="2992047" y="237443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271ED3-D6D2-4E95-AFFC-D52F2992AF32}"/>
                  </a:ext>
                </a:extLst>
              </p:cNvPr>
              <p:cNvSpPr/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271ED3-D6D2-4E95-AFFC-D52F2992A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310D30-1EC7-4981-B22D-BB88226EFAB3}"/>
                  </a:ext>
                </a:extLst>
              </p:cNvPr>
              <p:cNvSpPr/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310D30-1EC7-4981-B22D-BB88226EF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22A61B-DD20-4FEC-9A8B-3FC772F9994E}"/>
                  </a:ext>
                </a:extLst>
              </p:cNvPr>
              <p:cNvSpPr/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22A61B-DD20-4FEC-9A8B-3FC772F99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D7B4EF2F-4CF4-4B90-98F7-AED3B8344792}"/>
              </a:ext>
            </a:extLst>
          </p:cNvPr>
          <p:cNvSpPr/>
          <p:nvPr/>
        </p:nvSpPr>
        <p:spPr>
          <a:xfrm>
            <a:off x="3253525" y="16940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1EA10BB-1E99-4A14-AE80-ACE48770FEBC}"/>
              </a:ext>
            </a:extLst>
          </p:cNvPr>
          <p:cNvSpPr/>
          <p:nvPr/>
        </p:nvSpPr>
        <p:spPr>
          <a:xfrm>
            <a:off x="3253525" y="31037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26D0F27-58F0-44F9-974F-4770E073CA05}"/>
                  </a:ext>
                </a:extLst>
              </p:cNvPr>
              <p:cNvSpPr/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26D0F27-58F0-44F9-974F-4770E073C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5D4D1D4-CF41-49AA-B6BD-AD8EE2F3302F}"/>
                  </a:ext>
                </a:extLst>
              </p:cNvPr>
              <p:cNvSpPr/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5D4D1D4-CF41-49AA-B6BD-AD8EE2F33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71A47D5F-9B81-4A0F-AE1C-DC7E64F64871}"/>
              </a:ext>
            </a:extLst>
          </p:cNvPr>
          <p:cNvSpPr/>
          <p:nvPr/>
        </p:nvSpPr>
        <p:spPr>
          <a:xfrm>
            <a:off x="5368075" y="169007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0F49C8C-2C63-470B-87B8-A3F7C40B297B}"/>
              </a:ext>
            </a:extLst>
          </p:cNvPr>
          <p:cNvSpPr/>
          <p:nvPr/>
        </p:nvSpPr>
        <p:spPr>
          <a:xfrm>
            <a:off x="53744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A37D18C-7A2A-4DA5-96C6-020FD66156D8}"/>
                  </a:ext>
                </a:extLst>
              </p:cNvPr>
              <p:cNvSpPr/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A37D18C-7A2A-4DA5-96C6-020FD6615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AF60A7-3291-4EB3-A134-F38596D55425}"/>
                  </a:ext>
                </a:extLst>
              </p:cNvPr>
              <p:cNvSpPr/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AF60A7-3291-4EB3-A134-F38596D554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7886B450-3EBC-4CD2-BECA-07577A10F587}"/>
              </a:ext>
            </a:extLst>
          </p:cNvPr>
          <p:cNvSpPr/>
          <p:nvPr/>
        </p:nvSpPr>
        <p:spPr>
          <a:xfrm>
            <a:off x="7495325" y="16900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EFEB4E6-5E51-49C3-968F-DD241279B04D}"/>
              </a:ext>
            </a:extLst>
          </p:cNvPr>
          <p:cNvSpPr/>
          <p:nvPr/>
        </p:nvSpPr>
        <p:spPr>
          <a:xfrm>
            <a:off x="74953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B587B9F-7897-4AC4-AF7F-4ACC777934FD}"/>
                  </a:ext>
                </a:extLst>
              </p:cNvPr>
              <p:cNvSpPr/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B587B9F-7897-4AC4-AF7F-4ACC77793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FDFEB43-6F9B-43D5-B74E-B304955078BD}"/>
                  </a:ext>
                </a:extLst>
              </p:cNvPr>
              <p:cNvSpPr/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FDFEB43-6F9B-43D5-B74E-B30495507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8D3AF28-67D5-46E7-B61E-F01E32F03BDD}"/>
                  </a:ext>
                </a:extLst>
              </p:cNvPr>
              <p:cNvSpPr/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8D3AF28-67D5-46E7-B61E-F01E32F03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86A90D5-EBB3-4722-8697-56DBF1B77C85}"/>
                  </a:ext>
                </a:extLst>
              </p:cNvPr>
              <p:cNvSpPr/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86A90D5-EBB3-4722-8697-56DBF1B77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A9B63D5-96B5-481B-B880-EEE43785F13E}"/>
                  </a:ext>
                </a:extLst>
              </p:cNvPr>
              <p:cNvSpPr txBox="1"/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A9B63D5-96B5-481B-B880-EEE43785F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blipFill>
                <a:blip r:embed="rId1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5C103-BBDB-4F0F-B973-1D98319F0ADF}"/>
                  </a:ext>
                </a:extLst>
              </p:cNvPr>
              <p:cNvSpPr txBox="1"/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5C103-BBDB-4F0F-B973-1D98319F0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blipFill>
                <a:blip r:embed="rId1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ABBA74C-BC6B-40E1-ABA2-793774356040}"/>
                  </a:ext>
                </a:extLst>
              </p:cNvPr>
              <p:cNvSpPr txBox="1"/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ABBA74C-BC6B-40E1-ABA2-793774356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blipFill>
                <a:blip r:embed="rId15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B35CAD-556E-47AF-AD9F-D0B7FF0AC544}"/>
                  </a:ext>
                </a:extLst>
              </p:cNvPr>
              <p:cNvSpPr txBox="1"/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B35CAD-556E-47AF-AD9F-D0B7FF0A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blipFill>
                <a:blip r:embed="rId16"/>
                <a:stretch>
                  <a:fillRect l="-11321" r="-113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C19E6C-6EF5-4B4F-A98D-63BA351DAEA0}"/>
                  </a:ext>
                </a:extLst>
              </p:cNvPr>
              <p:cNvSpPr txBox="1"/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C19E6C-6EF5-4B4F-A98D-63BA351DA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blipFill>
                <a:blip r:embed="rId17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DD56B9-3DAB-42F9-9CA2-B8E25BE67B36}"/>
                  </a:ext>
                </a:extLst>
              </p:cNvPr>
              <p:cNvSpPr txBox="1"/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DD56B9-3DAB-42F9-9CA2-B8E25BE6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blipFill>
                <a:blip r:embed="rId18"/>
                <a:stretch>
                  <a:fillRect l="-11321" r="-132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AA3F21-A812-4E52-AB49-048099C89CA9}"/>
                  </a:ext>
                </a:extLst>
              </p:cNvPr>
              <p:cNvSpPr txBox="1"/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AA3F21-A812-4E52-AB49-048099C89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blipFill>
                <a:blip r:embed="rId19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985321-76F5-462D-B907-38822C9670FC}"/>
                  </a:ext>
                </a:extLst>
              </p:cNvPr>
              <p:cNvSpPr txBox="1"/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985321-76F5-462D-B907-38822C967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blipFill>
                <a:blip r:embed="rId20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A332353-E40E-4838-B3F5-3B1BFACA1ACB}"/>
                  </a:ext>
                </a:extLst>
              </p:cNvPr>
              <p:cNvSpPr txBox="1"/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A332353-E40E-4838-B3F5-3B1BFACA1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blipFill>
                <a:blip r:embed="rId21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9EE589-D683-48A6-9997-747C03BC5FD0}"/>
                  </a:ext>
                </a:extLst>
              </p:cNvPr>
              <p:cNvSpPr txBox="1"/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9EE589-D683-48A6-9997-747C03BC5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BA073E-E8EF-48EA-9F83-B0CB8E8430CD}"/>
                  </a:ext>
                </a:extLst>
              </p:cNvPr>
              <p:cNvSpPr txBox="1"/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BA073E-E8EF-48EA-9F83-B0CB8E84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7B06C75-0215-4BA9-9B7D-4444BAEE244A}"/>
                  </a:ext>
                </a:extLst>
              </p:cNvPr>
              <p:cNvSpPr txBox="1"/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7B06C75-0215-4BA9-9B7D-4444BAEE2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blipFill>
                <a:blip r:embed="rId2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570F18-1371-42EE-A3DA-A19D37C14573}"/>
                  </a:ext>
                </a:extLst>
              </p:cNvPr>
              <p:cNvSpPr txBox="1"/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570F18-1371-42EE-A3DA-A19D37C14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blipFill>
                <a:blip r:embed="rId25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2345E75-65D2-4462-89C2-1FEE11B1E798}"/>
                  </a:ext>
                </a:extLst>
              </p:cNvPr>
              <p:cNvSpPr txBox="1"/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2345E75-65D2-4462-89C2-1FEE11B1E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blipFill>
                <a:blip r:embed="rId26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345313-4925-4EA8-BFB0-0F18343D9208}"/>
                  </a:ext>
                </a:extLst>
              </p:cNvPr>
              <p:cNvSpPr txBox="1"/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345313-4925-4EA8-BFB0-0F18343D9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blipFill>
                <a:blip r:embed="rId27"/>
                <a:stretch>
                  <a:fillRect l="-11538" r="-134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023CB93-68B7-4DD8-B7CA-5589760E97B2}"/>
                  </a:ext>
                </a:extLst>
              </p:cNvPr>
              <p:cNvSpPr txBox="1"/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023CB93-68B7-4DD8-B7CA-5589760E9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blipFill>
                <a:blip r:embed="rId28"/>
                <a:stretch>
                  <a:fillRect l="-11321" r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F6E536-C4CE-47E5-A11C-8F03D2E3F7E9}"/>
                  </a:ext>
                </a:extLst>
              </p:cNvPr>
              <p:cNvSpPr txBox="1"/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F6E536-C4CE-47E5-A11C-8F03D2E3F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FBDAEB-19DC-450D-8656-09EE13068909}"/>
                  </a:ext>
                </a:extLst>
              </p:cNvPr>
              <p:cNvSpPr txBox="1"/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FBDAEB-19DC-450D-8656-09EE13068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blipFill>
                <a:blip r:embed="rId2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rrow: Right 66">
            <a:extLst>
              <a:ext uri="{FF2B5EF4-FFF2-40B4-BE49-F238E27FC236}">
                <a16:creationId xmlns:a16="http://schemas.microsoft.com/office/drawing/2014/main" id="{8476B9BA-B929-4BF1-9356-CC8D8F5F2977}"/>
              </a:ext>
            </a:extLst>
          </p:cNvPr>
          <p:cNvSpPr/>
          <p:nvPr/>
        </p:nvSpPr>
        <p:spPr>
          <a:xfrm>
            <a:off x="9616224" y="1682673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6BCDC70D-CF7A-4899-B05F-AF2A178AD0A0}"/>
              </a:ext>
            </a:extLst>
          </p:cNvPr>
          <p:cNvSpPr/>
          <p:nvPr/>
        </p:nvSpPr>
        <p:spPr>
          <a:xfrm>
            <a:off x="9616223" y="3088771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AE398DA-0F0D-4AE7-834C-4D96965F4D19}"/>
                  </a:ext>
                </a:extLst>
              </p:cNvPr>
              <p:cNvSpPr txBox="1"/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AE398DA-0F0D-4AE7-834C-4D96965F4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blipFill>
                <a:blip r:embed="rId30"/>
                <a:stretch>
                  <a:fillRect l="-21739" t="-23913" r="-5217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AE97A9D-FDB9-4EE2-94C4-167CD023AE28}"/>
                  </a:ext>
                </a:extLst>
              </p:cNvPr>
              <p:cNvSpPr txBox="1"/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AE97A9D-FDB9-4EE2-94C4-167CD023A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blipFill>
                <a:blip r:embed="rId31"/>
                <a:stretch>
                  <a:fillRect l="-22222" t="-23913" r="-5333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203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A563DD4A-9E85-4854-BD4F-31118B231F33}"/>
              </a:ext>
            </a:extLst>
          </p:cNvPr>
          <p:cNvSpPr/>
          <p:nvPr/>
        </p:nvSpPr>
        <p:spPr>
          <a:xfrm rot="18023465" flipV="1">
            <a:off x="252509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090BD6-1ECF-4AEF-962D-5A7F9EEDB45D}"/>
              </a:ext>
            </a:extLst>
          </p:cNvPr>
          <p:cNvSpPr/>
          <p:nvPr/>
        </p:nvSpPr>
        <p:spPr>
          <a:xfrm rot="18023465" flipV="1">
            <a:off x="465275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3A91CBD-0E31-4A6E-9FF6-3393B405D5AD}"/>
              </a:ext>
            </a:extLst>
          </p:cNvPr>
          <p:cNvSpPr/>
          <p:nvPr/>
        </p:nvSpPr>
        <p:spPr>
          <a:xfrm rot="18023465" flipV="1">
            <a:off x="6775877" y="3136092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1DEA72D-BE33-4A4A-95C4-49AE4C5480DA}"/>
              </a:ext>
            </a:extLst>
          </p:cNvPr>
          <p:cNvSpPr/>
          <p:nvPr/>
        </p:nvSpPr>
        <p:spPr>
          <a:xfrm rot="19206241" flipV="1">
            <a:off x="7270524" y="3783646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51F46CE-5328-4497-BA69-70A0B54D57B5}"/>
              </a:ext>
            </a:extLst>
          </p:cNvPr>
          <p:cNvSpPr/>
          <p:nvPr/>
        </p:nvSpPr>
        <p:spPr>
          <a:xfrm rot="19206241" flipV="1">
            <a:off x="3005460" y="3803124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E433A5-B19A-454E-8507-133061E1178E}"/>
              </a:ext>
            </a:extLst>
          </p:cNvPr>
          <p:cNvSpPr/>
          <p:nvPr/>
        </p:nvSpPr>
        <p:spPr>
          <a:xfrm rot="19206241" flipV="1">
            <a:off x="5134827" y="3811091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C819D5-DD7E-4F38-9D09-54656DFCA39C}"/>
              </a:ext>
            </a:extLst>
          </p:cNvPr>
          <p:cNvSpPr/>
          <p:nvPr/>
        </p:nvSpPr>
        <p:spPr>
          <a:xfrm rot="19057246" flipV="1">
            <a:off x="72338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B7BA95A-0C3F-4F9A-A0D8-EB0A8C84759E}"/>
              </a:ext>
            </a:extLst>
          </p:cNvPr>
          <p:cNvSpPr/>
          <p:nvPr/>
        </p:nvSpPr>
        <p:spPr>
          <a:xfrm rot="2542754">
            <a:off x="72338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B3B38B7-968E-4EAE-AEE7-64DF63CDFF51}"/>
              </a:ext>
            </a:extLst>
          </p:cNvPr>
          <p:cNvSpPr/>
          <p:nvPr/>
        </p:nvSpPr>
        <p:spPr>
          <a:xfrm rot="19057246" flipV="1">
            <a:off x="51129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FC70E2-84C5-4944-9C6F-2F6BBF5EC7FF}"/>
              </a:ext>
            </a:extLst>
          </p:cNvPr>
          <p:cNvSpPr/>
          <p:nvPr/>
        </p:nvSpPr>
        <p:spPr>
          <a:xfrm rot="2542754">
            <a:off x="51129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CB2B20-EFB0-49C9-85ED-443B1AC3DA1E}"/>
              </a:ext>
            </a:extLst>
          </p:cNvPr>
          <p:cNvSpPr/>
          <p:nvPr/>
        </p:nvSpPr>
        <p:spPr>
          <a:xfrm rot="19057246" flipV="1">
            <a:off x="2992048" y="242175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A0499F-A51E-4C79-8941-4FB9D38C9CDE}"/>
              </a:ext>
            </a:extLst>
          </p:cNvPr>
          <p:cNvSpPr/>
          <p:nvPr/>
        </p:nvSpPr>
        <p:spPr>
          <a:xfrm rot="2542754">
            <a:off x="2992047" y="237443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/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/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00CCF6-F56B-4128-8934-437ADA354298}"/>
              </a:ext>
            </a:extLst>
          </p:cNvPr>
          <p:cNvSpPr/>
          <p:nvPr/>
        </p:nvSpPr>
        <p:spPr>
          <a:xfrm>
            <a:off x="3253525" y="16940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31BC1F5-93E1-4FE5-8280-57581D416A1E}"/>
              </a:ext>
            </a:extLst>
          </p:cNvPr>
          <p:cNvSpPr/>
          <p:nvPr/>
        </p:nvSpPr>
        <p:spPr>
          <a:xfrm>
            <a:off x="3253525" y="31037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/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/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1393A6-CBD4-442E-A2AF-D4D488D7B3DA}"/>
              </a:ext>
            </a:extLst>
          </p:cNvPr>
          <p:cNvSpPr/>
          <p:nvPr/>
        </p:nvSpPr>
        <p:spPr>
          <a:xfrm>
            <a:off x="5368075" y="169007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17435A7-68D2-48B5-81E3-4001C2CC2FB1}"/>
              </a:ext>
            </a:extLst>
          </p:cNvPr>
          <p:cNvSpPr/>
          <p:nvPr/>
        </p:nvSpPr>
        <p:spPr>
          <a:xfrm>
            <a:off x="53744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/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/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B4BB5F51-9948-49CB-9111-486E8CC84A28}"/>
              </a:ext>
            </a:extLst>
          </p:cNvPr>
          <p:cNvSpPr/>
          <p:nvPr/>
        </p:nvSpPr>
        <p:spPr>
          <a:xfrm>
            <a:off x="7495325" y="16900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A6FCC1D-C348-4EE2-8852-18525FE3EC1D}"/>
              </a:ext>
            </a:extLst>
          </p:cNvPr>
          <p:cNvSpPr/>
          <p:nvPr/>
        </p:nvSpPr>
        <p:spPr>
          <a:xfrm>
            <a:off x="74953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/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/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/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/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blipFill>
                <a:blip r:embed="rId1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/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blipFill>
                <a:blip r:embed="rId1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/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blipFill>
                <a:blip r:embed="rId15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/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blipFill>
                <a:blip r:embed="rId16"/>
                <a:stretch>
                  <a:fillRect l="-11321" r="-113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/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blipFill>
                <a:blip r:embed="rId17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/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blipFill>
                <a:blip r:embed="rId18"/>
                <a:stretch>
                  <a:fillRect l="-11321" r="-132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/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blipFill>
                <a:blip r:embed="rId19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/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blipFill>
                <a:blip r:embed="rId20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/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blipFill>
                <a:blip r:embed="rId21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/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/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/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blipFill>
                <a:blip r:embed="rId2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/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blipFill>
                <a:blip r:embed="rId25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/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blipFill>
                <a:blip r:embed="rId26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/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blipFill>
                <a:blip r:embed="rId27"/>
                <a:stretch>
                  <a:fillRect l="-11538" r="-134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/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blipFill>
                <a:blip r:embed="rId28"/>
                <a:stretch>
                  <a:fillRect l="-11321" r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/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/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blipFill>
                <a:blip r:embed="rId2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Arrow: Right 96">
            <a:extLst>
              <a:ext uri="{FF2B5EF4-FFF2-40B4-BE49-F238E27FC236}">
                <a16:creationId xmlns:a16="http://schemas.microsoft.com/office/drawing/2014/main" id="{E7514FED-F454-492B-AF63-408C4C5C8018}"/>
              </a:ext>
            </a:extLst>
          </p:cNvPr>
          <p:cNvSpPr/>
          <p:nvPr/>
        </p:nvSpPr>
        <p:spPr>
          <a:xfrm>
            <a:off x="9616224" y="1682673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/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blipFill>
                <a:blip r:embed="rId30"/>
                <a:stretch>
                  <a:fillRect l="-21739" t="-23913" r="-5217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Arrow: Right 98">
            <a:extLst>
              <a:ext uri="{FF2B5EF4-FFF2-40B4-BE49-F238E27FC236}">
                <a16:creationId xmlns:a16="http://schemas.microsoft.com/office/drawing/2014/main" id="{BA462A80-F9C5-4886-AF7C-6B6D43956DB0}"/>
              </a:ext>
            </a:extLst>
          </p:cNvPr>
          <p:cNvSpPr/>
          <p:nvPr/>
        </p:nvSpPr>
        <p:spPr>
          <a:xfrm>
            <a:off x="9616223" y="3088771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/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blipFill>
                <a:blip r:embed="rId31"/>
                <a:stretch>
                  <a:fillRect l="-22222" t="-23913" r="-5333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53F7EF7-806A-4431-AD70-5152DD692E19}"/>
                  </a:ext>
                </a:extLst>
              </p:cNvPr>
              <p:cNvSpPr/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53F7EF7-806A-4431-AD70-5152DD692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61EBB91-8C84-4A34-B50E-88DC2F26D0F8}"/>
                  </a:ext>
                </a:extLst>
              </p:cNvPr>
              <p:cNvSpPr/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61EBB91-8C84-4A34-B50E-88DC2F26D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07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A563DD4A-9E85-4854-BD4F-31118B231F33}"/>
              </a:ext>
            </a:extLst>
          </p:cNvPr>
          <p:cNvSpPr/>
          <p:nvPr/>
        </p:nvSpPr>
        <p:spPr>
          <a:xfrm rot="18023465" flipV="1">
            <a:off x="252509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090BD6-1ECF-4AEF-962D-5A7F9EEDB45D}"/>
              </a:ext>
            </a:extLst>
          </p:cNvPr>
          <p:cNvSpPr/>
          <p:nvPr/>
        </p:nvSpPr>
        <p:spPr>
          <a:xfrm rot="18023465" flipV="1">
            <a:off x="465275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3A91CBD-0E31-4A6E-9FF6-3393B405D5AD}"/>
              </a:ext>
            </a:extLst>
          </p:cNvPr>
          <p:cNvSpPr/>
          <p:nvPr/>
        </p:nvSpPr>
        <p:spPr>
          <a:xfrm rot="18023465" flipV="1">
            <a:off x="6775877" y="3136092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1DEA72D-BE33-4A4A-95C4-49AE4C5480DA}"/>
              </a:ext>
            </a:extLst>
          </p:cNvPr>
          <p:cNvSpPr/>
          <p:nvPr/>
        </p:nvSpPr>
        <p:spPr>
          <a:xfrm rot="19206241" flipV="1">
            <a:off x="7270524" y="3783646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51F46CE-5328-4497-BA69-70A0B54D57B5}"/>
              </a:ext>
            </a:extLst>
          </p:cNvPr>
          <p:cNvSpPr/>
          <p:nvPr/>
        </p:nvSpPr>
        <p:spPr>
          <a:xfrm rot="19206241" flipV="1">
            <a:off x="3005460" y="3803124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E433A5-B19A-454E-8507-133061E1178E}"/>
              </a:ext>
            </a:extLst>
          </p:cNvPr>
          <p:cNvSpPr/>
          <p:nvPr/>
        </p:nvSpPr>
        <p:spPr>
          <a:xfrm rot="19206241" flipV="1">
            <a:off x="5134827" y="3811091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C819D5-DD7E-4F38-9D09-54656DFCA39C}"/>
              </a:ext>
            </a:extLst>
          </p:cNvPr>
          <p:cNvSpPr/>
          <p:nvPr/>
        </p:nvSpPr>
        <p:spPr>
          <a:xfrm rot="19057246" flipV="1">
            <a:off x="72338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B7BA95A-0C3F-4F9A-A0D8-EB0A8C84759E}"/>
              </a:ext>
            </a:extLst>
          </p:cNvPr>
          <p:cNvSpPr/>
          <p:nvPr/>
        </p:nvSpPr>
        <p:spPr>
          <a:xfrm rot="2542754">
            <a:off x="72338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B3B38B7-968E-4EAE-AEE7-64DF63CDFF51}"/>
              </a:ext>
            </a:extLst>
          </p:cNvPr>
          <p:cNvSpPr/>
          <p:nvPr/>
        </p:nvSpPr>
        <p:spPr>
          <a:xfrm rot="19057246" flipV="1">
            <a:off x="51129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FC70E2-84C5-4944-9C6F-2F6BBF5EC7FF}"/>
              </a:ext>
            </a:extLst>
          </p:cNvPr>
          <p:cNvSpPr/>
          <p:nvPr/>
        </p:nvSpPr>
        <p:spPr>
          <a:xfrm rot="2542754">
            <a:off x="51129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CB2B20-EFB0-49C9-85ED-443B1AC3DA1E}"/>
              </a:ext>
            </a:extLst>
          </p:cNvPr>
          <p:cNvSpPr/>
          <p:nvPr/>
        </p:nvSpPr>
        <p:spPr>
          <a:xfrm rot="19057246" flipV="1">
            <a:off x="2992048" y="242175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A0499F-A51E-4C79-8941-4FB9D38C9CDE}"/>
              </a:ext>
            </a:extLst>
          </p:cNvPr>
          <p:cNvSpPr/>
          <p:nvPr/>
        </p:nvSpPr>
        <p:spPr>
          <a:xfrm rot="2542754">
            <a:off x="2992047" y="237443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CBFCC76-0E57-4156-AD9D-E4B050FF06B8}"/>
                  </a:ext>
                </a:extLst>
              </p:cNvPr>
              <p:cNvSpPr/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CBFCC76-0E57-4156-AD9D-E4B050FF0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/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/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00CCF6-F56B-4128-8934-437ADA354298}"/>
              </a:ext>
            </a:extLst>
          </p:cNvPr>
          <p:cNvSpPr/>
          <p:nvPr/>
        </p:nvSpPr>
        <p:spPr>
          <a:xfrm>
            <a:off x="3253525" y="16940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31BC1F5-93E1-4FE5-8280-57581D416A1E}"/>
              </a:ext>
            </a:extLst>
          </p:cNvPr>
          <p:cNvSpPr/>
          <p:nvPr/>
        </p:nvSpPr>
        <p:spPr>
          <a:xfrm>
            <a:off x="3253525" y="31037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/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/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1393A6-CBD4-442E-A2AF-D4D488D7B3DA}"/>
              </a:ext>
            </a:extLst>
          </p:cNvPr>
          <p:cNvSpPr/>
          <p:nvPr/>
        </p:nvSpPr>
        <p:spPr>
          <a:xfrm>
            <a:off x="5368075" y="169007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17435A7-68D2-48B5-81E3-4001C2CC2FB1}"/>
              </a:ext>
            </a:extLst>
          </p:cNvPr>
          <p:cNvSpPr/>
          <p:nvPr/>
        </p:nvSpPr>
        <p:spPr>
          <a:xfrm>
            <a:off x="53744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/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/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B4BB5F51-9948-49CB-9111-486E8CC84A28}"/>
              </a:ext>
            </a:extLst>
          </p:cNvPr>
          <p:cNvSpPr/>
          <p:nvPr/>
        </p:nvSpPr>
        <p:spPr>
          <a:xfrm>
            <a:off x="7495325" y="16900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A6FCC1D-C348-4EE2-8852-18525FE3EC1D}"/>
              </a:ext>
            </a:extLst>
          </p:cNvPr>
          <p:cNvSpPr/>
          <p:nvPr/>
        </p:nvSpPr>
        <p:spPr>
          <a:xfrm>
            <a:off x="74953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652B79-D00E-45EC-A83B-A92B67607CA4}"/>
                  </a:ext>
                </a:extLst>
              </p:cNvPr>
              <p:cNvSpPr/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652B79-D00E-45EC-A83B-A92B67607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/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/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/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/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blipFill>
                <a:blip r:embed="rId1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/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blipFill>
                <a:blip r:embed="rId1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/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blipFill>
                <a:blip r:embed="rId15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/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blipFill>
                <a:blip r:embed="rId16"/>
                <a:stretch>
                  <a:fillRect l="-11321" r="-113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/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blipFill>
                <a:blip r:embed="rId17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/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blipFill>
                <a:blip r:embed="rId18"/>
                <a:stretch>
                  <a:fillRect l="-11321" r="-132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/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blipFill>
                <a:blip r:embed="rId19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/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blipFill>
                <a:blip r:embed="rId20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/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blipFill>
                <a:blip r:embed="rId21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/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/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/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blipFill>
                <a:blip r:embed="rId2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/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blipFill>
                <a:blip r:embed="rId25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/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blipFill>
                <a:blip r:embed="rId26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/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blipFill>
                <a:blip r:embed="rId27"/>
                <a:stretch>
                  <a:fillRect l="-11538" r="-134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/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blipFill>
                <a:blip r:embed="rId28"/>
                <a:stretch>
                  <a:fillRect l="-11321" r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/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/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blipFill>
                <a:blip r:embed="rId2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Arrow: Right 96">
            <a:extLst>
              <a:ext uri="{FF2B5EF4-FFF2-40B4-BE49-F238E27FC236}">
                <a16:creationId xmlns:a16="http://schemas.microsoft.com/office/drawing/2014/main" id="{E7514FED-F454-492B-AF63-408C4C5C8018}"/>
              </a:ext>
            </a:extLst>
          </p:cNvPr>
          <p:cNvSpPr/>
          <p:nvPr/>
        </p:nvSpPr>
        <p:spPr>
          <a:xfrm>
            <a:off x="9616224" y="1682673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/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blipFill>
                <a:blip r:embed="rId30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Arrow: Right 98">
            <a:extLst>
              <a:ext uri="{FF2B5EF4-FFF2-40B4-BE49-F238E27FC236}">
                <a16:creationId xmlns:a16="http://schemas.microsoft.com/office/drawing/2014/main" id="{BA462A80-F9C5-4886-AF7C-6B6D43956DB0}"/>
              </a:ext>
            </a:extLst>
          </p:cNvPr>
          <p:cNvSpPr/>
          <p:nvPr/>
        </p:nvSpPr>
        <p:spPr>
          <a:xfrm>
            <a:off x="9616223" y="3088771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/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blipFill>
                <a:blip r:embed="rId31"/>
                <a:stretch>
                  <a:fillRect l="-22222" r="-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142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FBB4DBBD-149D-49F9-8866-3ECD1F87ADE0}"/>
              </a:ext>
            </a:extLst>
          </p:cNvPr>
          <p:cNvSpPr/>
          <p:nvPr/>
        </p:nvSpPr>
        <p:spPr>
          <a:xfrm>
            <a:off x="2463134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221345A-6128-494C-90A8-3F0065D67F9C}"/>
              </a:ext>
            </a:extLst>
          </p:cNvPr>
          <p:cNvGrpSpPr/>
          <p:nvPr/>
        </p:nvGrpSpPr>
        <p:grpSpPr>
          <a:xfrm>
            <a:off x="2155276" y="2330450"/>
            <a:ext cx="2444506" cy="1459438"/>
            <a:chOff x="317501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D3F209F-5720-4E8E-B107-10AD96FA422B}"/>
                </a:ext>
              </a:extLst>
            </p:cNvPr>
            <p:cNvSpPr/>
            <p:nvPr/>
          </p:nvSpPr>
          <p:spPr>
            <a:xfrm>
              <a:off x="31750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1274E3-0FBA-4516-A6C0-4471C6A151BB}"/>
                </a:ext>
              </a:extLst>
            </p:cNvPr>
            <p:cNvSpPr/>
            <p:nvPr/>
          </p:nvSpPr>
          <p:spPr>
            <a:xfrm>
              <a:off x="2679457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EF4F48-7AD1-4E79-8A37-3DD4685B6AEA}"/>
                </a:ext>
              </a:extLst>
            </p:cNvPr>
            <p:cNvSpPr/>
            <p:nvPr/>
          </p:nvSpPr>
          <p:spPr>
            <a:xfrm rot="16200000">
              <a:off x="1498479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E0781B7-AB09-4105-8C6B-371940B934C0}"/>
              </a:ext>
            </a:extLst>
          </p:cNvPr>
          <p:cNvSpPr/>
          <p:nvPr/>
        </p:nvSpPr>
        <p:spPr>
          <a:xfrm>
            <a:off x="2945734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E2B6A5-F8D7-414E-9A17-E22E4344849A}"/>
              </a:ext>
            </a:extLst>
          </p:cNvPr>
          <p:cNvSpPr/>
          <p:nvPr/>
        </p:nvSpPr>
        <p:spPr>
          <a:xfrm>
            <a:off x="3428334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DC2930A-250F-4480-9EC3-E0E252324787}"/>
              </a:ext>
            </a:extLst>
          </p:cNvPr>
          <p:cNvSpPr/>
          <p:nvPr/>
        </p:nvSpPr>
        <p:spPr>
          <a:xfrm>
            <a:off x="3910934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35C795A-3DC3-467B-BACE-F66FB94092D2}"/>
              </a:ext>
            </a:extLst>
          </p:cNvPr>
          <p:cNvSpPr/>
          <p:nvPr/>
        </p:nvSpPr>
        <p:spPr>
          <a:xfrm>
            <a:off x="5431388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A286A6-6453-41F9-91DA-CF9F71D86984}"/>
              </a:ext>
            </a:extLst>
          </p:cNvPr>
          <p:cNvGrpSpPr/>
          <p:nvPr/>
        </p:nvGrpSpPr>
        <p:grpSpPr>
          <a:xfrm>
            <a:off x="5123530" y="2330450"/>
            <a:ext cx="2444506" cy="1459438"/>
            <a:chOff x="3285755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433D1EA-3B5C-498A-9462-C95AB57D2F65}"/>
                </a:ext>
              </a:extLst>
            </p:cNvPr>
            <p:cNvSpPr/>
            <p:nvPr/>
          </p:nvSpPr>
          <p:spPr>
            <a:xfrm>
              <a:off x="3285755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AC5D2F2-D2AD-4F53-8E5D-29895705E358}"/>
                </a:ext>
              </a:extLst>
            </p:cNvPr>
            <p:cNvSpPr/>
            <p:nvPr/>
          </p:nvSpPr>
          <p:spPr>
            <a:xfrm>
              <a:off x="564771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FC72EB-7D0F-47F3-8401-498B7D8BE259}"/>
                </a:ext>
              </a:extLst>
            </p:cNvPr>
            <p:cNvSpPr/>
            <p:nvPr/>
          </p:nvSpPr>
          <p:spPr>
            <a:xfrm rot="16200000">
              <a:off x="4466733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BD7E1172-75F8-4EA0-A325-B231EEC3DD95}"/>
              </a:ext>
            </a:extLst>
          </p:cNvPr>
          <p:cNvSpPr/>
          <p:nvPr/>
        </p:nvSpPr>
        <p:spPr>
          <a:xfrm>
            <a:off x="5913988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07B96DB-057C-4390-8C1A-1ED66DC40394}"/>
              </a:ext>
            </a:extLst>
          </p:cNvPr>
          <p:cNvSpPr/>
          <p:nvPr/>
        </p:nvSpPr>
        <p:spPr>
          <a:xfrm>
            <a:off x="6396588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9D5432-08BC-4227-B829-85A0EFF64391}"/>
              </a:ext>
            </a:extLst>
          </p:cNvPr>
          <p:cNvSpPr/>
          <p:nvPr/>
        </p:nvSpPr>
        <p:spPr>
          <a:xfrm>
            <a:off x="6879188" y="323850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02C07AC-74E6-4442-8BC9-B2723BD3CE2B}"/>
              </a:ext>
            </a:extLst>
          </p:cNvPr>
          <p:cNvSpPr/>
          <p:nvPr/>
        </p:nvSpPr>
        <p:spPr>
          <a:xfrm>
            <a:off x="8405505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B5DD68B-BCC2-4DA1-899A-7BC8660DA485}"/>
              </a:ext>
            </a:extLst>
          </p:cNvPr>
          <p:cNvGrpSpPr/>
          <p:nvPr/>
        </p:nvGrpSpPr>
        <p:grpSpPr>
          <a:xfrm>
            <a:off x="8097647" y="2330450"/>
            <a:ext cx="2444506" cy="1459438"/>
            <a:chOff x="6259872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C7D15A8-9810-456F-961B-B7559CD10CFA}"/>
                </a:ext>
              </a:extLst>
            </p:cNvPr>
            <p:cNvSpPr/>
            <p:nvPr/>
          </p:nvSpPr>
          <p:spPr>
            <a:xfrm>
              <a:off x="6259872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8E515E9-8AB7-40E9-ADDC-066EE7C862AF}"/>
                </a:ext>
              </a:extLst>
            </p:cNvPr>
            <p:cNvSpPr/>
            <p:nvPr/>
          </p:nvSpPr>
          <p:spPr>
            <a:xfrm>
              <a:off x="8621828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2E3C7D-82AE-4D45-A4CB-F4A91A21CF8A}"/>
                </a:ext>
              </a:extLst>
            </p:cNvPr>
            <p:cNvSpPr/>
            <p:nvPr/>
          </p:nvSpPr>
          <p:spPr>
            <a:xfrm rot="16200000">
              <a:off x="7440850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8AEDEDC9-64F7-4781-8E84-4144BFB6B141}"/>
              </a:ext>
            </a:extLst>
          </p:cNvPr>
          <p:cNvSpPr/>
          <p:nvPr/>
        </p:nvSpPr>
        <p:spPr>
          <a:xfrm>
            <a:off x="8888105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24CA6F8-1DE8-4A11-A8C6-D75A55AA76CA}"/>
              </a:ext>
            </a:extLst>
          </p:cNvPr>
          <p:cNvSpPr/>
          <p:nvPr/>
        </p:nvSpPr>
        <p:spPr>
          <a:xfrm>
            <a:off x="9370705" y="323850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1BED70-66BA-40C7-9544-D3DFBE761C90}"/>
              </a:ext>
            </a:extLst>
          </p:cNvPr>
          <p:cNvSpPr/>
          <p:nvPr/>
        </p:nvSpPr>
        <p:spPr>
          <a:xfrm>
            <a:off x="9853305" y="323850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61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45E6BC1-565F-4080-8D2D-2149FF1A3D45}"/>
              </a:ext>
            </a:extLst>
          </p:cNvPr>
          <p:cNvSpPr/>
          <p:nvPr/>
        </p:nvSpPr>
        <p:spPr>
          <a:xfrm>
            <a:off x="2154042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058E9A-E195-46F1-AD3E-25E8FC50B3A7}"/>
              </a:ext>
            </a:extLst>
          </p:cNvPr>
          <p:cNvGrpSpPr/>
          <p:nvPr/>
        </p:nvGrpSpPr>
        <p:grpSpPr>
          <a:xfrm>
            <a:off x="1846184" y="3422832"/>
            <a:ext cx="2444506" cy="1459438"/>
            <a:chOff x="317501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5A0CB0C-1A31-4F3E-8AA3-70F2CB397226}"/>
                </a:ext>
              </a:extLst>
            </p:cNvPr>
            <p:cNvSpPr/>
            <p:nvPr/>
          </p:nvSpPr>
          <p:spPr>
            <a:xfrm>
              <a:off x="31750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AFA378E-16C5-4C56-87BD-267D59B54FB0}"/>
                </a:ext>
              </a:extLst>
            </p:cNvPr>
            <p:cNvSpPr/>
            <p:nvPr/>
          </p:nvSpPr>
          <p:spPr>
            <a:xfrm>
              <a:off x="2679457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1A0A724-726B-4317-B119-64D0DBFF87F0}"/>
                </a:ext>
              </a:extLst>
            </p:cNvPr>
            <p:cNvSpPr/>
            <p:nvPr/>
          </p:nvSpPr>
          <p:spPr>
            <a:xfrm rot="16200000">
              <a:off x="1498479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0293F5FA-44DD-4B7F-95CD-084E82AB4E59}"/>
              </a:ext>
            </a:extLst>
          </p:cNvPr>
          <p:cNvSpPr/>
          <p:nvPr/>
        </p:nvSpPr>
        <p:spPr>
          <a:xfrm>
            <a:off x="2636642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E12D08-2D5A-4BD0-97E8-3AB5E0AC457D}"/>
              </a:ext>
            </a:extLst>
          </p:cNvPr>
          <p:cNvSpPr/>
          <p:nvPr/>
        </p:nvSpPr>
        <p:spPr>
          <a:xfrm>
            <a:off x="3119242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655228-4B5C-4D1B-BB04-9F59F1EA6763}"/>
              </a:ext>
            </a:extLst>
          </p:cNvPr>
          <p:cNvSpPr/>
          <p:nvPr/>
        </p:nvSpPr>
        <p:spPr>
          <a:xfrm>
            <a:off x="3601842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C1C399-F6BE-4290-AF86-2941542B0317}"/>
              </a:ext>
            </a:extLst>
          </p:cNvPr>
          <p:cNvSpPr/>
          <p:nvPr/>
        </p:nvSpPr>
        <p:spPr>
          <a:xfrm>
            <a:off x="5122296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2762E6-1EE4-4EF8-8273-B5295310985E}"/>
              </a:ext>
            </a:extLst>
          </p:cNvPr>
          <p:cNvGrpSpPr/>
          <p:nvPr/>
        </p:nvGrpSpPr>
        <p:grpSpPr>
          <a:xfrm>
            <a:off x="4814438" y="3422832"/>
            <a:ext cx="2444506" cy="1459438"/>
            <a:chOff x="3285755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F2B172E-E6D6-4D57-B33B-9FBA76EEFA4B}"/>
                </a:ext>
              </a:extLst>
            </p:cNvPr>
            <p:cNvSpPr/>
            <p:nvPr/>
          </p:nvSpPr>
          <p:spPr>
            <a:xfrm>
              <a:off x="3285755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36BB341-722F-4844-8350-F2B8539CB233}"/>
                </a:ext>
              </a:extLst>
            </p:cNvPr>
            <p:cNvSpPr/>
            <p:nvPr/>
          </p:nvSpPr>
          <p:spPr>
            <a:xfrm>
              <a:off x="564771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F780958-1666-4CDA-A44D-F2D24A2FC243}"/>
                </a:ext>
              </a:extLst>
            </p:cNvPr>
            <p:cNvSpPr/>
            <p:nvPr/>
          </p:nvSpPr>
          <p:spPr>
            <a:xfrm rot="16200000">
              <a:off x="4466733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4BE89E65-4ED3-483B-B159-A264EC1F8FC3}"/>
              </a:ext>
            </a:extLst>
          </p:cNvPr>
          <p:cNvSpPr/>
          <p:nvPr/>
        </p:nvSpPr>
        <p:spPr>
          <a:xfrm>
            <a:off x="5604896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99ACFE-2E64-4CD9-9936-66476455F0BB}"/>
              </a:ext>
            </a:extLst>
          </p:cNvPr>
          <p:cNvSpPr/>
          <p:nvPr/>
        </p:nvSpPr>
        <p:spPr>
          <a:xfrm>
            <a:off x="6087496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86BBD8-B941-4FA4-983E-0015C4413052}"/>
              </a:ext>
            </a:extLst>
          </p:cNvPr>
          <p:cNvSpPr/>
          <p:nvPr/>
        </p:nvSpPr>
        <p:spPr>
          <a:xfrm>
            <a:off x="6570096" y="4330887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E5B0D41-327B-40AD-849B-AE9E7DBB8B9E}"/>
              </a:ext>
            </a:extLst>
          </p:cNvPr>
          <p:cNvSpPr/>
          <p:nvPr/>
        </p:nvSpPr>
        <p:spPr>
          <a:xfrm>
            <a:off x="8096413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6FFCE7-CC40-49FF-A873-99002BFCEDC8}"/>
              </a:ext>
            </a:extLst>
          </p:cNvPr>
          <p:cNvGrpSpPr/>
          <p:nvPr/>
        </p:nvGrpSpPr>
        <p:grpSpPr>
          <a:xfrm>
            <a:off x="7788555" y="3422832"/>
            <a:ext cx="2444506" cy="1459438"/>
            <a:chOff x="6259872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6457F30-B0B7-4AF6-A740-DC52848632D0}"/>
                </a:ext>
              </a:extLst>
            </p:cNvPr>
            <p:cNvSpPr/>
            <p:nvPr/>
          </p:nvSpPr>
          <p:spPr>
            <a:xfrm>
              <a:off x="6259872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AA708-E881-4AFA-9C43-5DFEEC86D647}"/>
                </a:ext>
              </a:extLst>
            </p:cNvPr>
            <p:cNvSpPr/>
            <p:nvPr/>
          </p:nvSpPr>
          <p:spPr>
            <a:xfrm>
              <a:off x="8621828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5ABC7B1-066F-40D2-9949-31011D1E1693}"/>
                </a:ext>
              </a:extLst>
            </p:cNvPr>
            <p:cNvSpPr/>
            <p:nvPr/>
          </p:nvSpPr>
          <p:spPr>
            <a:xfrm rot="16200000">
              <a:off x="7440850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2447645-F40B-4FE4-A8B5-A25D4006AA5A}"/>
              </a:ext>
            </a:extLst>
          </p:cNvPr>
          <p:cNvSpPr/>
          <p:nvPr/>
        </p:nvSpPr>
        <p:spPr>
          <a:xfrm>
            <a:off x="8579013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74C7AC-6B25-4309-A44C-DACE7E3B4D84}"/>
              </a:ext>
            </a:extLst>
          </p:cNvPr>
          <p:cNvSpPr/>
          <p:nvPr/>
        </p:nvSpPr>
        <p:spPr>
          <a:xfrm>
            <a:off x="9061613" y="4330887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B42F7C-E37F-4BB5-8BAC-00A4DCEB47C5}"/>
              </a:ext>
            </a:extLst>
          </p:cNvPr>
          <p:cNvSpPr/>
          <p:nvPr/>
        </p:nvSpPr>
        <p:spPr>
          <a:xfrm>
            <a:off x="9544213" y="4330887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F21793F-3F5C-4072-B673-FE475F9B7E58}"/>
              </a:ext>
            </a:extLst>
          </p:cNvPr>
          <p:cNvSpPr/>
          <p:nvPr/>
        </p:nvSpPr>
        <p:spPr>
          <a:xfrm>
            <a:off x="2134004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53FC13-716C-4D8C-908E-759D2D49722C}"/>
              </a:ext>
            </a:extLst>
          </p:cNvPr>
          <p:cNvSpPr/>
          <p:nvPr/>
        </p:nvSpPr>
        <p:spPr>
          <a:xfrm>
            <a:off x="2616604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D07BF46-B5E3-4628-9CC5-70028573BA7A}"/>
              </a:ext>
            </a:extLst>
          </p:cNvPr>
          <p:cNvSpPr/>
          <p:nvPr/>
        </p:nvSpPr>
        <p:spPr>
          <a:xfrm>
            <a:off x="3099204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ADF498-23A7-433D-A859-9D3AAADEB94D}"/>
              </a:ext>
            </a:extLst>
          </p:cNvPr>
          <p:cNvSpPr/>
          <p:nvPr/>
        </p:nvSpPr>
        <p:spPr>
          <a:xfrm>
            <a:off x="3581804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9D3BA1-216C-423E-AD51-F74F2BEBC491}"/>
              </a:ext>
            </a:extLst>
          </p:cNvPr>
          <p:cNvSpPr/>
          <p:nvPr/>
        </p:nvSpPr>
        <p:spPr>
          <a:xfrm>
            <a:off x="5116025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17BEF8-6553-4E89-B540-B55120B6854C}"/>
              </a:ext>
            </a:extLst>
          </p:cNvPr>
          <p:cNvSpPr/>
          <p:nvPr/>
        </p:nvSpPr>
        <p:spPr>
          <a:xfrm>
            <a:off x="5598625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A8C5A75-5127-43EF-AEF0-330F0F4116D9}"/>
              </a:ext>
            </a:extLst>
          </p:cNvPr>
          <p:cNvSpPr/>
          <p:nvPr/>
        </p:nvSpPr>
        <p:spPr>
          <a:xfrm>
            <a:off x="6081225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1228B1-1417-461F-B114-4E9E98F6BF10}"/>
              </a:ext>
            </a:extLst>
          </p:cNvPr>
          <p:cNvSpPr/>
          <p:nvPr/>
        </p:nvSpPr>
        <p:spPr>
          <a:xfrm>
            <a:off x="6563825" y="263947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5294B46-B3BA-49F8-96E0-9682A75F4213}"/>
              </a:ext>
            </a:extLst>
          </p:cNvPr>
          <p:cNvSpPr/>
          <p:nvPr/>
        </p:nvSpPr>
        <p:spPr>
          <a:xfrm>
            <a:off x="8100546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38D88A-0CD3-45A3-A95D-6169AE4A8BB4}"/>
              </a:ext>
            </a:extLst>
          </p:cNvPr>
          <p:cNvSpPr/>
          <p:nvPr/>
        </p:nvSpPr>
        <p:spPr>
          <a:xfrm>
            <a:off x="8583146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46E308-8358-4F81-96B5-90D369D7488A}"/>
              </a:ext>
            </a:extLst>
          </p:cNvPr>
          <p:cNvSpPr/>
          <p:nvPr/>
        </p:nvSpPr>
        <p:spPr>
          <a:xfrm>
            <a:off x="9065746" y="263947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8DB493-BC63-4A7D-8582-E458426D36E5}"/>
              </a:ext>
            </a:extLst>
          </p:cNvPr>
          <p:cNvSpPr/>
          <p:nvPr/>
        </p:nvSpPr>
        <p:spPr>
          <a:xfrm>
            <a:off x="9548346" y="263947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BF5905-E3DD-4766-A76C-274E5F3E44D5}"/>
              </a:ext>
            </a:extLst>
          </p:cNvPr>
          <p:cNvSpPr/>
          <p:nvPr/>
        </p:nvSpPr>
        <p:spPr>
          <a:xfrm>
            <a:off x="5116025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1B2BA1-105B-459D-9FB3-5A0FB560DE3C}"/>
              </a:ext>
            </a:extLst>
          </p:cNvPr>
          <p:cNvSpPr/>
          <p:nvPr/>
        </p:nvSpPr>
        <p:spPr>
          <a:xfrm>
            <a:off x="5598625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57FC69F-B8A0-4882-A79F-24F41EA08648}"/>
              </a:ext>
            </a:extLst>
          </p:cNvPr>
          <p:cNvSpPr/>
          <p:nvPr/>
        </p:nvSpPr>
        <p:spPr>
          <a:xfrm>
            <a:off x="6081225" y="2143018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E9623E8-48AD-4595-9416-4648CF3B6596}"/>
              </a:ext>
            </a:extLst>
          </p:cNvPr>
          <p:cNvSpPr/>
          <p:nvPr/>
        </p:nvSpPr>
        <p:spPr>
          <a:xfrm>
            <a:off x="6563825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A403823-34D1-40F4-8F12-FB1FA476C6BF}"/>
              </a:ext>
            </a:extLst>
          </p:cNvPr>
          <p:cNvSpPr/>
          <p:nvPr/>
        </p:nvSpPr>
        <p:spPr>
          <a:xfrm>
            <a:off x="5112618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7E5EEF-A1A5-4687-A09E-3201B5A0D76C}"/>
              </a:ext>
            </a:extLst>
          </p:cNvPr>
          <p:cNvSpPr/>
          <p:nvPr/>
        </p:nvSpPr>
        <p:spPr>
          <a:xfrm>
            <a:off x="5595218" y="1646562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F0BAE82-6ED2-47EF-A6F4-C1D926C3D403}"/>
              </a:ext>
            </a:extLst>
          </p:cNvPr>
          <p:cNvSpPr/>
          <p:nvPr/>
        </p:nvSpPr>
        <p:spPr>
          <a:xfrm>
            <a:off x="6077818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59BBD93-2AE0-48F1-922D-CE02E8403772}"/>
              </a:ext>
            </a:extLst>
          </p:cNvPr>
          <p:cNvSpPr/>
          <p:nvPr/>
        </p:nvSpPr>
        <p:spPr>
          <a:xfrm>
            <a:off x="6560418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023938-1411-4ED1-B876-6D35A4BEA392}"/>
              </a:ext>
            </a:extLst>
          </p:cNvPr>
          <p:cNvSpPr/>
          <p:nvPr/>
        </p:nvSpPr>
        <p:spPr>
          <a:xfrm>
            <a:off x="5112618" y="115010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BC30644-62A2-4137-88D7-8E44946A7743}"/>
              </a:ext>
            </a:extLst>
          </p:cNvPr>
          <p:cNvSpPr/>
          <p:nvPr/>
        </p:nvSpPr>
        <p:spPr>
          <a:xfrm>
            <a:off x="5595218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52B202-036E-4ADE-AF46-C760FA4CCD6C}"/>
              </a:ext>
            </a:extLst>
          </p:cNvPr>
          <p:cNvSpPr/>
          <p:nvPr/>
        </p:nvSpPr>
        <p:spPr>
          <a:xfrm>
            <a:off x="6077818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6E4525A-5A0D-4C5B-AB13-F8E7312046F0}"/>
              </a:ext>
            </a:extLst>
          </p:cNvPr>
          <p:cNvSpPr/>
          <p:nvPr/>
        </p:nvSpPr>
        <p:spPr>
          <a:xfrm>
            <a:off x="6560418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BBC518D-1FCB-45A7-91E6-F841EB8BE0B3}"/>
              </a:ext>
            </a:extLst>
          </p:cNvPr>
          <p:cNvSpPr/>
          <p:nvPr/>
        </p:nvSpPr>
        <p:spPr>
          <a:xfrm>
            <a:off x="8096413" y="115010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D9D6B88-6B9A-4ACD-9952-316B29EF8198}"/>
              </a:ext>
            </a:extLst>
          </p:cNvPr>
          <p:cNvSpPr/>
          <p:nvPr/>
        </p:nvSpPr>
        <p:spPr>
          <a:xfrm>
            <a:off x="8579013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EC8DF6B-8BC7-4884-A345-590B53E219BF}"/>
              </a:ext>
            </a:extLst>
          </p:cNvPr>
          <p:cNvSpPr/>
          <p:nvPr/>
        </p:nvSpPr>
        <p:spPr>
          <a:xfrm>
            <a:off x="9061613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A3F241-0C27-480A-AA31-ECD767D4DF09}"/>
              </a:ext>
            </a:extLst>
          </p:cNvPr>
          <p:cNvSpPr/>
          <p:nvPr/>
        </p:nvSpPr>
        <p:spPr>
          <a:xfrm>
            <a:off x="9544213" y="115010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6CA119A-5D13-4B75-981F-E18680EAC9CF}"/>
              </a:ext>
            </a:extLst>
          </p:cNvPr>
          <p:cNvSpPr/>
          <p:nvPr/>
        </p:nvSpPr>
        <p:spPr>
          <a:xfrm>
            <a:off x="8093006" y="653650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04035D-FCCA-4309-8742-17CC128C998C}"/>
              </a:ext>
            </a:extLst>
          </p:cNvPr>
          <p:cNvSpPr/>
          <p:nvPr/>
        </p:nvSpPr>
        <p:spPr>
          <a:xfrm>
            <a:off x="8575606" y="653650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27D8FE8-E0A5-4D4A-99C2-31DD66D227A4}"/>
              </a:ext>
            </a:extLst>
          </p:cNvPr>
          <p:cNvSpPr/>
          <p:nvPr/>
        </p:nvSpPr>
        <p:spPr>
          <a:xfrm>
            <a:off x="9058206" y="653650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0321F23-B4A8-4244-8AB1-32FE9FC66B2C}"/>
              </a:ext>
            </a:extLst>
          </p:cNvPr>
          <p:cNvSpPr/>
          <p:nvPr/>
        </p:nvSpPr>
        <p:spPr>
          <a:xfrm>
            <a:off x="9540806" y="653650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2DC32A-F8E9-43B0-8A80-6783E81DF0C3}"/>
              </a:ext>
            </a:extLst>
          </p:cNvPr>
          <p:cNvSpPr/>
          <p:nvPr/>
        </p:nvSpPr>
        <p:spPr>
          <a:xfrm>
            <a:off x="8093006" y="15719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DC2439A-2D2D-4366-ACAB-9AEBCEFCE511}"/>
              </a:ext>
            </a:extLst>
          </p:cNvPr>
          <p:cNvSpPr/>
          <p:nvPr/>
        </p:nvSpPr>
        <p:spPr>
          <a:xfrm>
            <a:off x="8575606" y="15719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A119B19-B6A8-4253-A98F-E20A26E883F4}"/>
              </a:ext>
            </a:extLst>
          </p:cNvPr>
          <p:cNvSpPr/>
          <p:nvPr/>
        </p:nvSpPr>
        <p:spPr>
          <a:xfrm>
            <a:off x="9058206" y="15719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2D37B87-97FE-42D6-8A1A-75D3443B980E}"/>
              </a:ext>
            </a:extLst>
          </p:cNvPr>
          <p:cNvSpPr/>
          <p:nvPr/>
        </p:nvSpPr>
        <p:spPr>
          <a:xfrm>
            <a:off x="9540806" y="15719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72A7D7C-FA54-458F-96C0-18452A6970B2}"/>
              </a:ext>
            </a:extLst>
          </p:cNvPr>
          <p:cNvSpPr/>
          <p:nvPr/>
        </p:nvSpPr>
        <p:spPr>
          <a:xfrm>
            <a:off x="8099820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4D1FDDA-2E73-428E-BDCD-B3A1081F642E}"/>
              </a:ext>
            </a:extLst>
          </p:cNvPr>
          <p:cNvSpPr/>
          <p:nvPr/>
        </p:nvSpPr>
        <p:spPr>
          <a:xfrm>
            <a:off x="8582420" y="2143018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8256F48-9C45-41F4-BD24-C93C38C82817}"/>
              </a:ext>
            </a:extLst>
          </p:cNvPr>
          <p:cNvSpPr/>
          <p:nvPr/>
        </p:nvSpPr>
        <p:spPr>
          <a:xfrm>
            <a:off x="9065020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E40392-3889-46DA-907C-6D87C555E862}"/>
              </a:ext>
            </a:extLst>
          </p:cNvPr>
          <p:cNvSpPr/>
          <p:nvPr/>
        </p:nvSpPr>
        <p:spPr>
          <a:xfrm>
            <a:off x="9547620" y="2143018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9D0EC44-7EBB-4A8A-8A3A-D1093150F291}"/>
              </a:ext>
            </a:extLst>
          </p:cNvPr>
          <p:cNvSpPr/>
          <p:nvPr/>
        </p:nvSpPr>
        <p:spPr>
          <a:xfrm>
            <a:off x="8096413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88CDB1A-01C5-44B4-A422-07165A811CA9}"/>
              </a:ext>
            </a:extLst>
          </p:cNvPr>
          <p:cNvSpPr/>
          <p:nvPr/>
        </p:nvSpPr>
        <p:spPr>
          <a:xfrm>
            <a:off x="8579013" y="1646562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B5D38D1-FC47-4E92-95AB-EA1441C4FB33}"/>
              </a:ext>
            </a:extLst>
          </p:cNvPr>
          <p:cNvSpPr/>
          <p:nvPr/>
        </p:nvSpPr>
        <p:spPr>
          <a:xfrm>
            <a:off x="9061613" y="1646562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3793E54-C2B9-48C0-9403-015B44039B43}"/>
              </a:ext>
            </a:extLst>
          </p:cNvPr>
          <p:cNvSpPr/>
          <p:nvPr/>
        </p:nvSpPr>
        <p:spPr>
          <a:xfrm>
            <a:off x="9544213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6F3813-6A31-48FB-B78F-3CEC64078BEA}"/>
              </a:ext>
            </a:extLst>
          </p:cNvPr>
          <p:cNvSpPr txBox="1"/>
          <p:nvPr/>
        </p:nvSpPr>
        <p:spPr>
          <a:xfrm>
            <a:off x="2391745" y="4970112"/>
            <a:ext cx="135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Entropy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4EAD623-F804-4D9E-AF2E-900C3B06F8EF}"/>
              </a:ext>
            </a:extLst>
          </p:cNvPr>
          <p:cNvSpPr txBox="1"/>
          <p:nvPr/>
        </p:nvSpPr>
        <p:spPr>
          <a:xfrm>
            <a:off x="5155167" y="4970112"/>
            <a:ext cx="176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Entropy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6892E6E-E452-4BC5-BDC9-47D7423DF97D}"/>
              </a:ext>
            </a:extLst>
          </p:cNvPr>
          <p:cNvSpPr txBox="1"/>
          <p:nvPr/>
        </p:nvSpPr>
        <p:spPr>
          <a:xfrm>
            <a:off x="8306649" y="4970112"/>
            <a:ext cx="139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Entropy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48FBE6F-886D-48B3-BD04-192F1D4F85F3}"/>
              </a:ext>
            </a:extLst>
          </p:cNvPr>
          <p:cNvSpPr txBox="1"/>
          <p:nvPr/>
        </p:nvSpPr>
        <p:spPr>
          <a:xfrm>
            <a:off x="2217082" y="524262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Knowledge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A41F021-4271-47C3-AEF4-62903872D478}"/>
              </a:ext>
            </a:extLst>
          </p:cNvPr>
          <p:cNvSpPr txBox="1"/>
          <p:nvPr/>
        </p:nvSpPr>
        <p:spPr>
          <a:xfrm>
            <a:off x="5002592" y="5242620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Knowledge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DBA7947-51E4-4ED9-BD91-20A5F775DD5A}"/>
              </a:ext>
            </a:extLst>
          </p:cNvPr>
          <p:cNvSpPr txBox="1"/>
          <p:nvPr/>
        </p:nvSpPr>
        <p:spPr>
          <a:xfrm>
            <a:off x="8176164" y="5242620"/>
            <a:ext cx="165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Knowledge</a:t>
            </a:r>
          </a:p>
        </p:txBody>
      </p:sp>
    </p:spTree>
    <p:extLst>
      <p:ext uri="{BB962C8B-B14F-4D97-AF65-F5344CB8AC3E}">
        <p14:creationId xmlns:p14="http://schemas.microsoft.com/office/powerpoint/2010/main" val="1011354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7">
                <a:extLst>
                  <a:ext uri="{FF2B5EF4-FFF2-40B4-BE49-F238E27FC236}">
                    <a16:creationId xmlns:a16="http://schemas.microsoft.com/office/drawing/2014/main" id="{2F1A8C2C-BACE-4389-A1C3-687A511655B1}"/>
                  </a:ext>
                </a:extLst>
              </p:cNvPr>
              <p:cNvSpPr txBox="1"/>
              <p:nvPr/>
            </p:nvSpPr>
            <p:spPr>
              <a:xfrm>
                <a:off x="5232810" y="3761387"/>
                <a:ext cx="28373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" name="TextBox 17">
                <a:extLst>
                  <a:ext uri="{FF2B5EF4-FFF2-40B4-BE49-F238E27FC236}">
                    <a16:creationId xmlns:a16="http://schemas.microsoft.com/office/drawing/2014/main" id="{2F1A8C2C-BACE-4389-A1C3-687A51165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810" y="3761387"/>
                <a:ext cx="283731" cy="161583"/>
              </a:xfrm>
              <a:prstGeom prst="rect">
                <a:avLst/>
              </a:prstGeom>
              <a:blipFill>
                <a:blip r:embed="rId2"/>
                <a:stretch>
                  <a:fillRect l="-10638" r="-1276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18">
                <a:extLst>
                  <a:ext uri="{FF2B5EF4-FFF2-40B4-BE49-F238E27FC236}">
                    <a16:creationId xmlns:a16="http://schemas.microsoft.com/office/drawing/2014/main" id="{E97EA8C5-3861-4DF8-B240-A23FF6399F49}"/>
                  </a:ext>
                </a:extLst>
              </p:cNvPr>
              <p:cNvSpPr txBox="1"/>
              <p:nvPr/>
            </p:nvSpPr>
            <p:spPr>
              <a:xfrm>
                <a:off x="5709902" y="3761387"/>
                <a:ext cx="28373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3" name="TextBox 18">
                <a:extLst>
                  <a:ext uri="{FF2B5EF4-FFF2-40B4-BE49-F238E27FC236}">
                    <a16:creationId xmlns:a16="http://schemas.microsoft.com/office/drawing/2014/main" id="{E97EA8C5-3861-4DF8-B240-A23FF6399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02" y="3761387"/>
                <a:ext cx="283731" cy="161583"/>
              </a:xfrm>
              <a:prstGeom prst="rect">
                <a:avLst/>
              </a:prstGeom>
              <a:blipFill>
                <a:blip r:embed="rId3"/>
                <a:stretch>
                  <a:fillRect l="-10870" r="-130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351FBBD7-C099-450E-8BE3-90625326F84D}"/>
                  </a:ext>
                </a:extLst>
              </p:cNvPr>
              <p:cNvSpPr txBox="1"/>
              <p:nvPr/>
            </p:nvSpPr>
            <p:spPr>
              <a:xfrm>
                <a:off x="6192502" y="3760245"/>
                <a:ext cx="28373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351FBBD7-C099-450E-8BE3-90625326F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502" y="3760245"/>
                <a:ext cx="283731" cy="161583"/>
              </a:xfrm>
              <a:prstGeom prst="rect">
                <a:avLst/>
              </a:prstGeom>
              <a:blipFill>
                <a:blip r:embed="rId4"/>
                <a:stretch>
                  <a:fillRect l="-10870" r="-1304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20">
                <a:extLst>
                  <a:ext uri="{FF2B5EF4-FFF2-40B4-BE49-F238E27FC236}">
                    <a16:creationId xmlns:a16="http://schemas.microsoft.com/office/drawing/2014/main" id="{6DA26D56-1E74-4814-B53D-2CF4669C8740}"/>
                  </a:ext>
                </a:extLst>
              </p:cNvPr>
              <p:cNvSpPr txBox="1"/>
              <p:nvPr/>
            </p:nvSpPr>
            <p:spPr>
              <a:xfrm>
                <a:off x="6669594" y="3760244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5" name="TextBox 20">
                <a:extLst>
                  <a:ext uri="{FF2B5EF4-FFF2-40B4-BE49-F238E27FC236}">
                    <a16:creationId xmlns:a16="http://schemas.microsoft.com/office/drawing/2014/main" id="{6DA26D56-1E74-4814-B53D-2CF4669C8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594" y="3760244"/>
                <a:ext cx="283732" cy="161583"/>
              </a:xfrm>
              <a:prstGeom prst="rect">
                <a:avLst/>
              </a:prstGeom>
              <a:blipFill>
                <a:blip r:embed="rId5"/>
                <a:stretch>
                  <a:fillRect l="-10638" r="-1276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2400771C-2544-465F-A51C-01F5A3A09C06}"/>
              </a:ext>
            </a:extLst>
          </p:cNvPr>
          <p:cNvSpPr/>
          <p:nvPr/>
        </p:nvSpPr>
        <p:spPr>
          <a:xfrm>
            <a:off x="2210419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150ED7-4837-415B-A385-DAB03C0488F8}"/>
              </a:ext>
            </a:extLst>
          </p:cNvPr>
          <p:cNvGrpSpPr/>
          <p:nvPr/>
        </p:nvGrpSpPr>
        <p:grpSpPr>
          <a:xfrm>
            <a:off x="1902561" y="2699281"/>
            <a:ext cx="2444506" cy="1459438"/>
            <a:chOff x="317501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E9F054-919B-4E92-ADC2-56F89E5EA2AE}"/>
                </a:ext>
              </a:extLst>
            </p:cNvPr>
            <p:cNvSpPr/>
            <p:nvPr/>
          </p:nvSpPr>
          <p:spPr>
            <a:xfrm>
              <a:off x="31750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5A09CF9-0290-4AF6-826F-BBAF3CD65344}"/>
                </a:ext>
              </a:extLst>
            </p:cNvPr>
            <p:cNvSpPr/>
            <p:nvPr/>
          </p:nvSpPr>
          <p:spPr>
            <a:xfrm>
              <a:off x="2679457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65E294A-D5EC-4A7D-8881-DC6ACCC4CE2D}"/>
                </a:ext>
              </a:extLst>
            </p:cNvPr>
            <p:cNvSpPr/>
            <p:nvPr/>
          </p:nvSpPr>
          <p:spPr>
            <a:xfrm rot="16200000">
              <a:off x="1498479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B9FE88C9-570E-4C2A-8E21-81FE14057046}"/>
              </a:ext>
            </a:extLst>
          </p:cNvPr>
          <p:cNvSpPr/>
          <p:nvPr/>
        </p:nvSpPr>
        <p:spPr>
          <a:xfrm>
            <a:off x="2693019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C9EC3E-8B89-4D04-9D6E-008007263F7A}"/>
              </a:ext>
            </a:extLst>
          </p:cNvPr>
          <p:cNvSpPr/>
          <p:nvPr/>
        </p:nvSpPr>
        <p:spPr>
          <a:xfrm>
            <a:off x="3175619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D88076-3F28-42DB-9033-5DDEAAC47025}"/>
              </a:ext>
            </a:extLst>
          </p:cNvPr>
          <p:cNvSpPr/>
          <p:nvPr/>
        </p:nvSpPr>
        <p:spPr>
          <a:xfrm>
            <a:off x="3658219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77CF11-175F-4D41-8889-9F68388BA49A}"/>
              </a:ext>
            </a:extLst>
          </p:cNvPr>
          <p:cNvSpPr/>
          <p:nvPr/>
        </p:nvSpPr>
        <p:spPr>
          <a:xfrm>
            <a:off x="5178673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28F413-B8E7-406B-8AB8-9208DCD5AED6}"/>
              </a:ext>
            </a:extLst>
          </p:cNvPr>
          <p:cNvGrpSpPr/>
          <p:nvPr/>
        </p:nvGrpSpPr>
        <p:grpSpPr>
          <a:xfrm>
            <a:off x="4870815" y="2699281"/>
            <a:ext cx="2444506" cy="1459438"/>
            <a:chOff x="3285755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AAB1BCD-F9DD-41ED-9FD1-DACDD121914C}"/>
                </a:ext>
              </a:extLst>
            </p:cNvPr>
            <p:cNvSpPr/>
            <p:nvPr/>
          </p:nvSpPr>
          <p:spPr>
            <a:xfrm>
              <a:off x="3285755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6DA8D50-D524-4208-9AD3-E12057D302B9}"/>
                </a:ext>
              </a:extLst>
            </p:cNvPr>
            <p:cNvSpPr/>
            <p:nvPr/>
          </p:nvSpPr>
          <p:spPr>
            <a:xfrm>
              <a:off x="564771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9B4D04F-5351-4065-A8AF-70189996FB57}"/>
                </a:ext>
              </a:extLst>
            </p:cNvPr>
            <p:cNvSpPr/>
            <p:nvPr/>
          </p:nvSpPr>
          <p:spPr>
            <a:xfrm rot="16200000">
              <a:off x="4466733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EA957C6B-4F7B-43E5-B8BD-BE20E54F7815}"/>
              </a:ext>
            </a:extLst>
          </p:cNvPr>
          <p:cNvSpPr/>
          <p:nvPr/>
        </p:nvSpPr>
        <p:spPr>
          <a:xfrm>
            <a:off x="5661273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2B8AB9-AA89-43A5-9075-6ED6F1A3E232}"/>
              </a:ext>
            </a:extLst>
          </p:cNvPr>
          <p:cNvSpPr/>
          <p:nvPr/>
        </p:nvSpPr>
        <p:spPr>
          <a:xfrm>
            <a:off x="6143873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0DFD83-3892-4E20-BD32-9A7B9AABA83D}"/>
              </a:ext>
            </a:extLst>
          </p:cNvPr>
          <p:cNvSpPr/>
          <p:nvPr/>
        </p:nvSpPr>
        <p:spPr>
          <a:xfrm>
            <a:off x="6626473" y="332261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7ADE42-0A6F-40AF-9DF0-287B97B78ED8}"/>
              </a:ext>
            </a:extLst>
          </p:cNvPr>
          <p:cNvSpPr/>
          <p:nvPr/>
        </p:nvSpPr>
        <p:spPr>
          <a:xfrm>
            <a:off x="8152790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F719D-CCD6-4926-A271-190AB422FECE}"/>
              </a:ext>
            </a:extLst>
          </p:cNvPr>
          <p:cNvGrpSpPr/>
          <p:nvPr/>
        </p:nvGrpSpPr>
        <p:grpSpPr>
          <a:xfrm>
            <a:off x="7844932" y="2699281"/>
            <a:ext cx="2444506" cy="1459438"/>
            <a:chOff x="6259872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5D2B4D-B681-4A2D-AF82-9FCDE96E644E}"/>
                </a:ext>
              </a:extLst>
            </p:cNvPr>
            <p:cNvSpPr/>
            <p:nvPr/>
          </p:nvSpPr>
          <p:spPr>
            <a:xfrm>
              <a:off x="6259872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9CE076-7306-4657-9196-93FCC96F828A}"/>
                </a:ext>
              </a:extLst>
            </p:cNvPr>
            <p:cNvSpPr/>
            <p:nvPr/>
          </p:nvSpPr>
          <p:spPr>
            <a:xfrm>
              <a:off x="8621828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49AA306-738F-48F4-A71D-79787A9EAC13}"/>
                </a:ext>
              </a:extLst>
            </p:cNvPr>
            <p:cNvSpPr/>
            <p:nvPr/>
          </p:nvSpPr>
          <p:spPr>
            <a:xfrm rot="16200000">
              <a:off x="7440850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417B1F27-0B89-4117-9A0A-FADB71ACFDC3}"/>
              </a:ext>
            </a:extLst>
          </p:cNvPr>
          <p:cNvSpPr/>
          <p:nvPr/>
        </p:nvSpPr>
        <p:spPr>
          <a:xfrm>
            <a:off x="8635390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490C97-F178-4B3E-A7A6-208975EFD84C}"/>
              </a:ext>
            </a:extLst>
          </p:cNvPr>
          <p:cNvSpPr/>
          <p:nvPr/>
        </p:nvSpPr>
        <p:spPr>
          <a:xfrm>
            <a:off x="9117990" y="332261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5210D0-5F62-4578-ACFA-AE5FB564C8A5}"/>
              </a:ext>
            </a:extLst>
          </p:cNvPr>
          <p:cNvSpPr/>
          <p:nvPr/>
        </p:nvSpPr>
        <p:spPr>
          <a:xfrm>
            <a:off x="9600590" y="332261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95">
                <a:extLst>
                  <a:ext uri="{FF2B5EF4-FFF2-40B4-BE49-F238E27FC236}">
                    <a16:creationId xmlns:a16="http://schemas.microsoft.com/office/drawing/2014/main" id="{A43705F6-4866-459A-8A84-092B6F6E143F}"/>
                  </a:ext>
                </a:extLst>
              </p:cNvPr>
              <p:cNvSpPr txBox="1"/>
              <p:nvPr/>
            </p:nvSpPr>
            <p:spPr>
              <a:xfrm>
                <a:off x="2342502" y="3760222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1" name="TextBox 95">
                <a:extLst>
                  <a:ext uri="{FF2B5EF4-FFF2-40B4-BE49-F238E27FC236}">
                    <a16:creationId xmlns:a16="http://schemas.microsoft.com/office/drawing/2014/main" id="{A43705F6-4866-459A-8A84-092B6F6E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502" y="3760222"/>
                <a:ext cx="105798" cy="161583"/>
              </a:xfrm>
              <a:prstGeom prst="rect">
                <a:avLst/>
              </a:prstGeom>
              <a:blipFill>
                <a:blip r:embed="rId6"/>
                <a:stretch>
                  <a:fillRect l="-33333" r="-22222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96">
                <a:extLst>
                  <a:ext uri="{FF2B5EF4-FFF2-40B4-BE49-F238E27FC236}">
                    <a16:creationId xmlns:a16="http://schemas.microsoft.com/office/drawing/2014/main" id="{28453B49-EE36-4AD1-95EE-6529D629F2FA}"/>
                  </a:ext>
                </a:extLst>
              </p:cNvPr>
              <p:cNvSpPr txBox="1"/>
              <p:nvPr/>
            </p:nvSpPr>
            <p:spPr>
              <a:xfrm>
                <a:off x="2826084" y="3763271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2" name="TextBox 96">
                <a:extLst>
                  <a:ext uri="{FF2B5EF4-FFF2-40B4-BE49-F238E27FC236}">
                    <a16:creationId xmlns:a16="http://schemas.microsoft.com/office/drawing/2014/main" id="{28453B49-EE36-4AD1-95EE-6529D629F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084" y="3763271"/>
                <a:ext cx="105798" cy="161583"/>
              </a:xfrm>
              <a:prstGeom prst="rect">
                <a:avLst/>
              </a:prstGeom>
              <a:blipFill>
                <a:blip r:embed="rId6"/>
                <a:stretch>
                  <a:fillRect l="-35294" r="-2941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97">
                <a:extLst>
                  <a:ext uri="{FF2B5EF4-FFF2-40B4-BE49-F238E27FC236}">
                    <a16:creationId xmlns:a16="http://schemas.microsoft.com/office/drawing/2014/main" id="{1E778EF5-BB26-4717-912D-D3326C64D20F}"/>
                  </a:ext>
                </a:extLst>
              </p:cNvPr>
              <p:cNvSpPr txBox="1"/>
              <p:nvPr/>
            </p:nvSpPr>
            <p:spPr>
              <a:xfrm>
                <a:off x="3310739" y="3756052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3" name="TextBox 97">
                <a:extLst>
                  <a:ext uri="{FF2B5EF4-FFF2-40B4-BE49-F238E27FC236}">
                    <a16:creationId xmlns:a16="http://schemas.microsoft.com/office/drawing/2014/main" id="{1E778EF5-BB26-4717-912D-D3326C64D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739" y="3756052"/>
                <a:ext cx="105798" cy="161583"/>
              </a:xfrm>
              <a:prstGeom prst="rect">
                <a:avLst/>
              </a:prstGeom>
              <a:blipFill>
                <a:blip r:embed="rId6"/>
                <a:stretch>
                  <a:fillRect l="-35294" r="-2941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98">
                <a:extLst>
                  <a:ext uri="{FF2B5EF4-FFF2-40B4-BE49-F238E27FC236}">
                    <a16:creationId xmlns:a16="http://schemas.microsoft.com/office/drawing/2014/main" id="{33F37E70-4D87-4C1E-BB57-38BD532DE3CF}"/>
                  </a:ext>
                </a:extLst>
              </p:cNvPr>
              <p:cNvSpPr txBox="1"/>
              <p:nvPr/>
            </p:nvSpPr>
            <p:spPr>
              <a:xfrm>
                <a:off x="3795815" y="3754528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4" name="TextBox 98">
                <a:extLst>
                  <a:ext uri="{FF2B5EF4-FFF2-40B4-BE49-F238E27FC236}">
                    <a16:creationId xmlns:a16="http://schemas.microsoft.com/office/drawing/2014/main" id="{33F37E70-4D87-4C1E-BB57-38BD532DE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815" y="3754528"/>
                <a:ext cx="105798" cy="161583"/>
              </a:xfrm>
              <a:prstGeom prst="rect">
                <a:avLst/>
              </a:prstGeom>
              <a:blipFill>
                <a:blip r:embed="rId6"/>
                <a:stretch>
                  <a:fillRect l="-35294" r="-29412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99">
                <a:extLst>
                  <a:ext uri="{FF2B5EF4-FFF2-40B4-BE49-F238E27FC236}">
                    <a16:creationId xmlns:a16="http://schemas.microsoft.com/office/drawing/2014/main" id="{C71F5881-630E-40C3-98B0-8067705628C1}"/>
                  </a:ext>
                </a:extLst>
              </p:cNvPr>
              <p:cNvSpPr txBox="1"/>
              <p:nvPr/>
            </p:nvSpPr>
            <p:spPr>
              <a:xfrm>
                <a:off x="8210094" y="3762529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5" name="TextBox 99">
                <a:extLst>
                  <a:ext uri="{FF2B5EF4-FFF2-40B4-BE49-F238E27FC236}">
                    <a16:creationId xmlns:a16="http://schemas.microsoft.com/office/drawing/2014/main" id="{C71F5881-630E-40C3-98B0-806770562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094" y="3762529"/>
                <a:ext cx="283732" cy="161583"/>
              </a:xfrm>
              <a:prstGeom prst="rect">
                <a:avLst/>
              </a:prstGeom>
              <a:blipFill>
                <a:blip r:embed="rId7"/>
                <a:stretch>
                  <a:fillRect l="-10870" r="-130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100">
                <a:extLst>
                  <a:ext uri="{FF2B5EF4-FFF2-40B4-BE49-F238E27FC236}">
                    <a16:creationId xmlns:a16="http://schemas.microsoft.com/office/drawing/2014/main" id="{48C37064-2338-45FF-B6CF-AC9EA3BC3D37}"/>
                  </a:ext>
                </a:extLst>
              </p:cNvPr>
              <p:cNvSpPr txBox="1"/>
              <p:nvPr/>
            </p:nvSpPr>
            <p:spPr>
              <a:xfrm>
                <a:off x="8687186" y="3762529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6" name="TextBox 100">
                <a:extLst>
                  <a:ext uri="{FF2B5EF4-FFF2-40B4-BE49-F238E27FC236}">
                    <a16:creationId xmlns:a16="http://schemas.microsoft.com/office/drawing/2014/main" id="{48C37064-2338-45FF-B6CF-AC9EA3BC3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186" y="3762529"/>
                <a:ext cx="283732" cy="161583"/>
              </a:xfrm>
              <a:prstGeom prst="rect">
                <a:avLst/>
              </a:prstGeom>
              <a:blipFill>
                <a:blip r:embed="rId8"/>
                <a:stretch>
                  <a:fillRect l="-10638" r="-1276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101">
                <a:extLst>
                  <a:ext uri="{FF2B5EF4-FFF2-40B4-BE49-F238E27FC236}">
                    <a16:creationId xmlns:a16="http://schemas.microsoft.com/office/drawing/2014/main" id="{B2A96107-4B45-43E6-B4CF-AE0F362520F0}"/>
                  </a:ext>
                </a:extLst>
              </p:cNvPr>
              <p:cNvSpPr txBox="1"/>
              <p:nvPr/>
            </p:nvSpPr>
            <p:spPr>
              <a:xfrm>
                <a:off x="9169786" y="3761387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7" name="TextBox 101">
                <a:extLst>
                  <a:ext uri="{FF2B5EF4-FFF2-40B4-BE49-F238E27FC236}">
                    <a16:creationId xmlns:a16="http://schemas.microsoft.com/office/drawing/2014/main" id="{B2A96107-4B45-43E6-B4CF-AE0F36252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786" y="3761387"/>
                <a:ext cx="283732" cy="161583"/>
              </a:xfrm>
              <a:prstGeom prst="rect">
                <a:avLst/>
              </a:prstGeom>
              <a:blipFill>
                <a:blip r:embed="rId8"/>
                <a:stretch>
                  <a:fillRect l="-10638" r="-1276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102">
                <a:extLst>
                  <a:ext uri="{FF2B5EF4-FFF2-40B4-BE49-F238E27FC236}">
                    <a16:creationId xmlns:a16="http://schemas.microsoft.com/office/drawing/2014/main" id="{D1F0E12D-F320-4598-8B88-561F72DF1894}"/>
                  </a:ext>
                </a:extLst>
              </p:cNvPr>
              <p:cNvSpPr txBox="1"/>
              <p:nvPr/>
            </p:nvSpPr>
            <p:spPr>
              <a:xfrm>
                <a:off x="9646878" y="3761386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8" name="TextBox 102">
                <a:extLst>
                  <a:ext uri="{FF2B5EF4-FFF2-40B4-BE49-F238E27FC236}">
                    <a16:creationId xmlns:a16="http://schemas.microsoft.com/office/drawing/2014/main" id="{D1F0E12D-F320-4598-8B88-561F72DF1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878" y="3761386"/>
                <a:ext cx="283732" cy="161583"/>
              </a:xfrm>
              <a:prstGeom prst="rect">
                <a:avLst/>
              </a:prstGeom>
              <a:blipFill>
                <a:blip r:embed="rId9"/>
                <a:stretch>
                  <a:fillRect l="-10638" r="-1276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83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Right 19">
            <a:extLst>
              <a:ext uri="{FF2B5EF4-FFF2-40B4-BE49-F238E27FC236}">
                <a16:creationId xmlns:a16="http://schemas.microsoft.com/office/drawing/2014/main" id="{7E7B73EE-B1A7-4962-AD68-F707945D7B2A}"/>
              </a:ext>
            </a:extLst>
          </p:cNvPr>
          <p:cNvSpPr/>
          <p:nvPr/>
        </p:nvSpPr>
        <p:spPr>
          <a:xfrm rot="683347">
            <a:off x="2900598" y="3163398"/>
            <a:ext cx="146924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EB133DC-CB4D-4BF9-A47E-EFD36405F5A3}"/>
              </a:ext>
            </a:extLst>
          </p:cNvPr>
          <p:cNvSpPr/>
          <p:nvPr/>
        </p:nvSpPr>
        <p:spPr>
          <a:xfrm rot="1494949">
            <a:off x="2872385" y="2522182"/>
            <a:ext cx="188236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6E31788-3D08-4CB9-A231-9D82416385BF}"/>
              </a:ext>
            </a:extLst>
          </p:cNvPr>
          <p:cNvSpPr/>
          <p:nvPr/>
        </p:nvSpPr>
        <p:spPr>
          <a:xfrm rot="20430772" flipV="1">
            <a:off x="2931339" y="4077229"/>
            <a:ext cx="1726864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402C9B-5153-4567-898D-6F8B402570F2}"/>
                  </a:ext>
                </a:extLst>
              </p:cNvPr>
              <p:cNvSpPr/>
              <p:nvPr/>
            </p:nvSpPr>
            <p:spPr>
              <a:xfrm>
                <a:off x="2261310" y="17654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402C9B-5153-4567-898D-6F8B40257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10" y="17654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DD70144-AB44-4158-B0D0-C70DDD482A61}"/>
                  </a:ext>
                </a:extLst>
              </p:cNvPr>
              <p:cNvSpPr/>
              <p:nvPr/>
            </p:nvSpPr>
            <p:spPr>
              <a:xfrm>
                <a:off x="2257425" y="411617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DD70144-AB44-4158-B0D0-C70DDD482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425" y="4116176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48646059-6A28-47A2-98E4-8D6791E9CB49}"/>
              </a:ext>
            </a:extLst>
          </p:cNvPr>
          <p:cNvSpPr/>
          <p:nvPr/>
        </p:nvSpPr>
        <p:spPr>
          <a:xfrm>
            <a:off x="4349750" y="2597150"/>
            <a:ext cx="4051300" cy="16637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0D685B-C494-4BFF-A65B-B05AF660CB8A}"/>
                  </a:ext>
                </a:extLst>
              </p:cNvPr>
              <p:cNvSpPr/>
              <p:nvPr/>
            </p:nvSpPr>
            <p:spPr>
              <a:xfrm>
                <a:off x="4393234" y="2987865"/>
                <a:ext cx="200638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0D685B-C494-4BFF-A65B-B05AF660C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34" y="2987865"/>
                <a:ext cx="2006383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34CDF6-D3C3-4541-98E2-983E61DA8EC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>
            <a:off x="6375400" y="2597150"/>
            <a:ext cx="0" cy="1663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280796-74A7-474D-88C2-EEB62D77A3B2}"/>
                  </a:ext>
                </a:extLst>
              </p:cNvPr>
              <p:cNvSpPr txBox="1"/>
              <p:nvPr/>
            </p:nvSpPr>
            <p:spPr>
              <a:xfrm>
                <a:off x="6613498" y="3290500"/>
                <a:ext cx="1439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280796-74A7-474D-88C2-EEB62D77A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498" y="3290500"/>
                <a:ext cx="1439433" cy="276999"/>
              </a:xfrm>
              <a:prstGeom prst="rect">
                <a:avLst/>
              </a:prstGeom>
              <a:blipFill>
                <a:blip r:embed="rId7"/>
                <a:stretch>
                  <a:fillRect l="-3814" t="-2222" r="-550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DB0243E5-C648-4976-9FF6-9898C3020C4C}"/>
              </a:ext>
            </a:extLst>
          </p:cNvPr>
          <p:cNvSpPr/>
          <p:nvPr/>
        </p:nvSpPr>
        <p:spPr>
          <a:xfrm>
            <a:off x="8401049" y="3364827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5049F6-3640-4AC0-93B4-90267F46B097}"/>
              </a:ext>
            </a:extLst>
          </p:cNvPr>
          <p:cNvSpPr txBox="1"/>
          <p:nvPr/>
        </p:nvSpPr>
        <p:spPr>
          <a:xfrm>
            <a:off x="9251766" y="319881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4243A5F-5821-45D8-865D-37678CE086AA}"/>
                  </a:ext>
                </a:extLst>
              </p:cNvPr>
              <p:cNvSpPr/>
              <p:nvPr/>
            </p:nvSpPr>
            <p:spPr>
              <a:xfrm>
                <a:off x="2261309" y="267228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4243A5F-5821-45D8-865D-37678CE08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09" y="267228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E9A7E651-2DC0-4A2B-84ED-30C60D76CBCC}"/>
              </a:ext>
            </a:extLst>
          </p:cNvPr>
          <p:cNvSpPr/>
          <p:nvPr/>
        </p:nvSpPr>
        <p:spPr>
          <a:xfrm>
            <a:off x="2582119" y="3582664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FE62B0-A04C-4491-ADF1-2A9CCEF3FD40}"/>
              </a:ext>
            </a:extLst>
          </p:cNvPr>
          <p:cNvSpPr/>
          <p:nvPr/>
        </p:nvSpPr>
        <p:spPr>
          <a:xfrm>
            <a:off x="2582119" y="3720090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538B17-E249-481E-8709-05CDED8552AF}"/>
              </a:ext>
            </a:extLst>
          </p:cNvPr>
          <p:cNvSpPr/>
          <p:nvPr/>
        </p:nvSpPr>
        <p:spPr>
          <a:xfrm>
            <a:off x="2582119" y="3853655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9A3C6D0E-65BC-445D-9201-F7E587650166}"/>
              </a:ext>
            </a:extLst>
          </p:cNvPr>
          <p:cNvSpPr/>
          <p:nvPr/>
        </p:nvSpPr>
        <p:spPr>
          <a:xfrm>
            <a:off x="7870388" y="1696775"/>
            <a:ext cx="2422962" cy="848566"/>
          </a:xfrm>
          <a:prstGeom prst="borderCallout1">
            <a:avLst>
              <a:gd name="adj1" fmla="val 47935"/>
              <a:gd name="adj2" fmla="val -256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 function e.g.) Sigmoid, ReLU, tanh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90AE8A1D-7F00-4C55-8359-10E3A5D3F171}"/>
              </a:ext>
            </a:extLst>
          </p:cNvPr>
          <p:cNvSpPr/>
          <p:nvPr/>
        </p:nvSpPr>
        <p:spPr>
          <a:xfrm>
            <a:off x="5327650" y="4727920"/>
            <a:ext cx="2444749" cy="857250"/>
          </a:xfrm>
          <a:prstGeom prst="borderCallout1">
            <a:avLst>
              <a:gd name="adj1" fmla="val 41713"/>
              <a:gd name="adj2" fmla="val -3138"/>
              <a:gd name="adj3" fmla="val -74907"/>
              <a:gd name="adj4" fmla="val -12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Weighted sum of the inputs plus the bias “b”.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54FED2-DEC9-4A6D-9602-C3B8C7852E40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54FED2-DEC9-4A6D-9602-C3B8C7852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22461" cy="276999"/>
              </a:xfrm>
              <a:prstGeom prst="rect">
                <a:avLst/>
              </a:prstGeom>
              <a:blipFill>
                <a:blip r:embed="rId9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3563F7-B62C-427E-AB20-80E0299D887E}"/>
                  </a:ext>
                </a:extLst>
              </p:cNvPr>
              <p:cNvSpPr txBox="1"/>
              <p:nvPr/>
            </p:nvSpPr>
            <p:spPr>
              <a:xfrm>
                <a:off x="3458350" y="2917015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3563F7-B62C-427E-AB20-80E0299D8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350" y="2917015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6A0A-7909-485B-B4C3-BC1B62631E00}"/>
                  </a:ext>
                </a:extLst>
              </p:cNvPr>
              <p:cNvSpPr txBox="1"/>
              <p:nvPr/>
            </p:nvSpPr>
            <p:spPr>
              <a:xfrm>
                <a:off x="3505742" y="3839177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6A0A-7909-485B-B4C3-BC1B62631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742" y="3839177"/>
                <a:ext cx="329577" cy="276999"/>
              </a:xfrm>
              <a:prstGeom prst="rect">
                <a:avLst/>
              </a:prstGeom>
              <a:blipFill>
                <a:blip r:embed="rId11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890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3F876F-068F-405E-99E7-D26D2F3E622F}"/>
              </a:ext>
            </a:extLst>
          </p:cNvPr>
          <p:cNvSpPr/>
          <p:nvPr/>
        </p:nvSpPr>
        <p:spPr>
          <a:xfrm>
            <a:off x="2237755" y="3086555"/>
            <a:ext cx="7443989" cy="2968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32FE65-A52B-4ABA-86DF-9BE20960CACD}"/>
              </a:ext>
            </a:extLst>
          </p:cNvPr>
          <p:cNvGrpSpPr/>
          <p:nvPr/>
        </p:nvGrpSpPr>
        <p:grpSpPr>
          <a:xfrm>
            <a:off x="2369838" y="4021869"/>
            <a:ext cx="1828790" cy="380990"/>
            <a:chOff x="2463134" y="3238505"/>
            <a:chExt cx="1828790" cy="38099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990F7DF-7690-4DFC-93B4-D2D0FAA8B66B}"/>
                </a:ext>
              </a:extLst>
            </p:cNvPr>
            <p:cNvSpPr/>
            <p:nvPr/>
          </p:nvSpPr>
          <p:spPr>
            <a:xfrm>
              <a:off x="24631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5C95AC5-8CFB-4E99-A114-A9B4FBB53B76}"/>
                </a:ext>
              </a:extLst>
            </p:cNvPr>
            <p:cNvSpPr/>
            <p:nvPr/>
          </p:nvSpPr>
          <p:spPr>
            <a:xfrm>
              <a:off x="29457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C448088-B07F-44EF-B2CD-938F6803194E}"/>
                </a:ext>
              </a:extLst>
            </p:cNvPr>
            <p:cNvSpPr/>
            <p:nvPr/>
          </p:nvSpPr>
          <p:spPr>
            <a:xfrm>
              <a:off x="34283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960A104-15ED-4E83-9EA0-708B98B52F7D}"/>
                </a:ext>
              </a:extLst>
            </p:cNvPr>
            <p:cNvSpPr/>
            <p:nvPr/>
          </p:nvSpPr>
          <p:spPr>
            <a:xfrm>
              <a:off x="39109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BABFBF4-506F-47A3-9FB3-2D4263968EB7}"/>
              </a:ext>
            </a:extLst>
          </p:cNvPr>
          <p:cNvGrpSpPr/>
          <p:nvPr/>
        </p:nvGrpSpPr>
        <p:grpSpPr>
          <a:xfrm>
            <a:off x="2369838" y="4761780"/>
            <a:ext cx="1828790" cy="380990"/>
            <a:chOff x="5431388" y="3238505"/>
            <a:chExt cx="1828790" cy="38099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C17DC25-65A3-4969-8D63-28D388A5EBD3}"/>
                </a:ext>
              </a:extLst>
            </p:cNvPr>
            <p:cNvSpPr/>
            <p:nvPr/>
          </p:nvSpPr>
          <p:spPr>
            <a:xfrm>
              <a:off x="54313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CB21C3F-C9C2-4782-805E-0819ED45FEE7}"/>
                </a:ext>
              </a:extLst>
            </p:cNvPr>
            <p:cNvSpPr/>
            <p:nvPr/>
          </p:nvSpPr>
          <p:spPr>
            <a:xfrm>
              <a:off x="59139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0282C8-18A1-4F1B-A837-CE376E202402}"/>
                </a:ext>
              </a:extLst>
            </p:cNvPr>
            <p:cNvSpPr/>
            <p:nvPr/>
          </p:nvSpPr>
          <p:spPr>
            <a:xfrm>
              <a:off x="63965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E157F56-E7F5-4C14-94CC-BD14AA21CBD8}"/>
                </a:ext>
              </a:extLst>
            </p:cNvPr>
            <p:cNvSpPr/>
            <p:nvPr/>
          </p:nvSpPr>
          <p:spPr>
            <a:xfrm>
              <a:off x="68791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EA17054-F86D-4ABA-9398-9C9EEB14FCC1}"/>
              </a:ext>
            </a:extLst>
          </p:cNvPr>
          <p:cNvGrpSpPr/>
          <p:nvPr/>
        </p:nvGrpSpPr>
        <p:grpSpPr>
          <a:xfrm>
            <a:off x="2369838" y="5495487"/>
            <a:ext cx="1828790" cy="380990"/>
            <a:chOff x="8405505" y="3238505"/>
            <a:chExt cx="1828790" cy="38099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4BDEBC2-2861-4FF2-BEA9-D43F647CF1AB}"/>
                </a:ext>
              </a:extLst>
            </p:cNvPr>
            <p:cNvSpPr/>
            <p:nvPr/>
          </p:nvSpPr>
          <p:spPr>
            <a:xfrm>
              <a:off x="84055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B12AFF4-8791-4A21-BDF7-3D494C2C58CC}"/>
                </a:ext>
              </a:extLst>
            </p:cNvPr>
            <p:cNvSpPr/>
            <p:nvPr/>
          </p:nvSpPr>
          <p:spPr>
            <a:xfrm>
              <a:off x="88881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32DAF5F-6EF5-48BC-A9EC-B3BF76EDA12E}"/>
                </a:ext>
              </a:extLst>
            </p:cNvPr>
            <p:cNvSpPr/>
            <p:nvPr/>
          </p:nvSpPr>
          <p:spPr>
            <a:xfrm>
              <a:off x="93707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E4C51DE-A19A-455D-B3D1-80FFD92E6C5B}"/>
                </a:ext>
              </a:extLst>
            </p:cNvPr>
            <p:cNvSpPr/>
            <p:nvPr/>
          </p:nvSpPr>
          <p:spPr>
            <a:xfrm>
              <a:off x="98533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67A5DB-295F-4A7E-B92C-752EA92D2E14}"/>
              </a:ext>
            </a:extLst>
          </p:cNvPr>
          <p:cNvCxnSpPr/>
          <p:nvPr/>
        </p:nvCxnSpPr>
        <p:spPr>
          <a:xfrm>
            <a:off x="2237755" y="3825025"/>
            <a:ext cx="7288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F940EB5-8B7F-4163-86BB-D1CAF11AA1AF}"/>
              </a:ext>
            </a:extLst>
          </p:cNvPr>
          <p:cNvCxnSpPr/>
          <p:nvPr/>
        </p:nvCxnSpPr>
        <p:spPr>
          <a:xfrm>
            <a:off x="2237755" y="4571999"/>
            <a:ext cx="7288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A8BF522-3F28-42FA-9549-40FD94EBD561}"/>
              </a:ext>
            </a:extLst>
          </p:cNvPr>
          <p:cNvCxnSpPr/>
          <p:nvPr/>
        </p:nvCxnSpPr>
        <p:spPr>
          <a:xfrm>
            <a:off x="2219551" y="5316828"/>
            <a:ext cx="7288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7CCF5AD-A369-4499-9205-BAB7ABE023ED}"/>
              </a:ext>
            </a:extLst>
          </p:cNvPr>
          <p:cNvSpPr/>
          <p:nvPr/>
        </p:nvSpPr>
        <p:spPr>
          <a:xfrm>
            <a:off x="744116" y="3824549"/>
            <a:ext cx="4324406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B80338-3EEC-444E-ACC3-5AC2D272EBF1}"/>
              </a:ext>
            </a:extLst>
          </p:cNvPr>
          <p:cNvSpPr/>
          <p:nvPr/>
        </p:nvSpPr>
        <p:spPr>
          <a:xfrm>
            <a:off x="797015" y="4569854"/>
            <a:ext cx="4324406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1E431D0-9D1E-4F4E-A9FF-552B46CF35FD}"/>
              </a:ext>
            </a:extLst>
          </p:cNvPr>
          <p:cNvSpPr/>
          <p:nvPr/>
        </p:nvSpPr>
        <p:spPr>
          <a:xfrm>
            <a:off x="615020" y="5315993"/>
            <a:ext cx="4324406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6A79940-F6A0-48BF-B5BC-0C58F32BBBC0}"/>
              </a:ext>
            </a:extLst>
          </p:cNvPr>
          <p:cNvSpPr/>
          <p:nvPr/>
        </p:nvSpPr>
        <p:spPr>
          <a:xfrm rot="16200000" flipV="1">
            <a:off x="3579607" y="4443632"/>
            <a:ext cx="4324406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385931A-B77B-419F-A520-CD4BD8F0C6C2}"/>
              </a:ext>
            </a:extLst>
          </p:cNvPr>
          <p:cNvSpPr/>
          <p:nvPr/>
        </p:nvSpPr>
        <p:spPr>
          <a:xfrm rot="16200000" flipV="1">
            <a:off x="2220097" y="4443632"/>
            <a:ext cx="4324406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D7B6AA-5377-4EF8-BEFD-0026C69685A3}"/>
              </a:ext>
            </a:extLst>
          </p:cNvPr>
          <p:cNvSpPr txBox="1"/>
          <p:nvPr/>
        </p:nvSpPr>
        <p:spPr>
          <a:xfrm>
            <a:off x="2245652" y="3279176"/>
            <a:ext cx="213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15258A-9301-44B4-9A34-A89A0D0F3548}"/>
                  </a:ext>
                </a:extLst>
              </p:cNvPr>
              <p:cNvSpPr txBox="1"/>
              <p:nvPr/>
            </p:nvSpPr>
            <p:spPr>
              <a:xfrm>
                <a:off x="4377728" y="3283194"/>
                <a:ext cx="1368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𝑏𝑙𝑢𝑒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15258A-9301-44B4-9A34-A89A0D0F3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728" y="3283194"/>
                <a:ext cx="13686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A18F743-F83D-46A6-8909-944C5FB2FA2C}"/>
                  </a:ext>
                </a:extLst>
              </p:cNvPr>
              <p:cNvSpPr txBox="1"/>
              <p:nvPr/>
            </p:nvSpPr>
            <p:spPr>
              <a:xfrm>
                <a:off x="5741976" y="2531485"/>
                <a:ext cx="1368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𝑜𝑟𝑎𝑛𝑔𝑒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A18F743-F83D-46A6-8909-944C5FB2F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976" y="2531485"/>
                <a:ext cx="136865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A91338B6-BB7C-415C-ADFE-CFF2DF91F617}"/>
              </a:ext>
            </a:extLst>
          </p:cNvPr>
          <p:cNvSpPr/>
          <p:nvPr/>
        </p:nvSpPr>
        <p:spPr>
          <a:xfrm>
            <a:off x="2237755" y="3086555"/>
            <a:ext cx="7443989" cy="2968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4ED9EEB-9ADC-48D0-A732-C072ADC3C93F}"/>
              </a:ext>
            </a:extLst>
          </p:cNvPr>
          <p:cNvGrpSpPr/>
          <p:nvPr/>
        </p:nvGrpSpPr>
        <p:grpSpPr>
          <a:xfrm>
            <a:off x="2369838" y="4021869"/>
            <a:ext cx="1828790" cy="380990"/>
            <a:chOff x="2463134" y="3238505"/>
            <a:chExt cx="1828790" cy="38099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3EF1018-7E94-4C79-9CDB-AC8019F305CF}"/>
                </a:ext>
              </a:extLst>
            </p:cNvPr>
            <p:cNvSpPr/>
            <p:nvPr/>
          </p:nvSpPr>
          <p:spPr>
            <a:xfrm>
              <a:off x="24631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895BF84-99A2-4027-95D4-6A4570900724}"/>
                </a:ext>
              </a:extLst>
            </p:cNvPr>
            <p:cNvSpPr/>
            <p:nvPr/>
          </p:nvSpPr>
          <p:spPr>
            <a:xfrm>
              <a:off x="29457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2C5AEDA-DB9B-4884-99DA-C08546156F82}"/>
                </a:ext>
              </a:extLst>
            </p:cNvPr>
            <p:cNvSpPr/>
            <p:nvPr/>
          </p:nvSpPr>
          <p:spPr>
            <a:xfrm>
              <a:off x="34283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A64242E-4F98-4078-AABA-3A08BA77C0F3}"/>
                </a:ext>
              </a:extLst>
            </p:cNvPr>
            <p:cNvSpPr/>
            <p:nvPr/>
          </p:nvSpPr>
          <p:spPr>
            <a:xfrm>
              <a:off x="39109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E8363C2-6931-448A-B798-9A73998AF77B}"/>
              </a:ext>
            </a:extLst>
          </p:cNvPr>
          <p:cNvGrpSpPr/>
          <p:nvPr/>
        </p:nvGrpSpPr>
        <p:grpSpPr>
          <a:xfrm>
            <a:off x="2369838" y="4761780"/>
            <a:ext cx="1828790" cy="380990"/>
            <a:chOff x="5431388" y="3238505"/>
            <a:chExt cx="1828790" cy="38099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C54277D-3511-4278-A3B1-C4789C248724}"/>
                </a:ext>
              </a:extLst>
            </p:cNvPr>
            <p:cNvSpPr/>
            <p:nvPr/>
          </p:nvSpPr>
          <p:spPr>
            <a:xfrm>
              <a:off x="54313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A8BA5A8-5CF6-4FCE-9C7B-EE0D47F43B86}"/>
                </a:ext>
              </a:extLst>
            </p:cNvPr>
            <p:cNvSpPr/>
            <p:nvPr/>
          </p:nvSpPr>
          <p:spPr>
            <a:xfrm>
              <a:off x="59139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91E006A-FA65-4FCA-8750-ED5208734663}"/>
                </a:ext>
              </a:extLst>
            </p:cNvPr>
            <p:cNvSpPr/>
            <p:nvPr/>
          </p:nvSpPr>
          <p:spPr>
            <a:xfrm>
              <a:off x="63965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56D5458-A731-4B22-8A33-4404463F949B}"/>
                </a:ext>
              </a:extLst>
            </p:cNvPr>
            <p:cNvSpPr/>
            <p:nvPr/>
          </p:nvSpPr>
          <p:spPr>
            <a:xfrm>
              <a:off x="68791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64C0872-7E65-41A6-B3F6-F79DA7A63B51}"/>
              </a:ext>
            </a:extLst>
          </p:cNvPr>
          <p:cNvGrpSpPr/>
          <p:nvPr/>
        </p:nvGrpSpPr>
        <p:grpSpPr>
          <a:xfrm>
            <a:off x="2369838" y="5495487"/>
            <a:ext cx="1828790" cy="380990"/>
            <a:chOff x="8405505" y="3238505"/>
            <a:chExt cx="1828790" cy="38099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C23D4D4-0DD4-4F35-AC39-C95939843DDE}"/>
                </a:ext>
              </a:extLst>
            </p:cNvPr>
            <p:cNvSpPr/>
            <p:nvPr/>
          </p:nvSpPr>
          <p:spPr>
            <a:xfrm>
              <a:off x="84055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1B330F6-1396-4C09-A75E-C1EE0DF7ADBF}"/>
                </a:ext>
              </a:extLst>
            </p:cNvPr>
            <p:cNvSpPr/>
            <p:nvPr/>
          </p:nvSpPr>
          <p:spPr>
            <a:xfrm>
              <a:off x="88881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3C8EE78-E8FF-403A-8A85-56E357E55168}"/>
                </a:ext>
              </a:extLst>
            </p:cNvPr>
            <p:cNvSpPr/>
            <p:nvPr/>
          </p:nvSpPr>
          <p:spPr>
            <a:xfrm>
              <a:off x="93707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2825C42-8A2E-498A-8E30-5A5EFEA83997}"/>
                </a:ext>
              </a:extLst>
            </p:cNvPr>
            <p:cNvSpPr/>
            <p:nvPr/>
          </p:nvSpPr>
          <p:spPr>
            <a:xfrm>
              <a:off x="98533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1588B16-461C-4BB7-98C1-4F913B445E93}"/>
              </a:ext>
            </a:extLst>
          </p:cNvPr>
          <p:cNvSpPr/>
          <p:nvPr/>
        </p:nvSpPr>
        <p:spPr>
          <a:xfrm>
            <a:off x="744116" y="3824549"/>
            <a:ext cx="9692640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32F93A2-A4D7-4FA8-BC22-E2ACD7FE4BB1}"/>
              </a:ext>
            </a:extLst>
          </p:cNvPr>
          <p:cNvSpPr/>
          <p:nvPr/>
        </p:nvSpPr>
        <p:spPr>
          <a:xfrm>
            <a:off x="797015" y="4569854"/>
            <a:ext cx="9418320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CCC09B-5602-4523-914F-B8DC40FFA2E3}"/>
              </a:ext>
            </a:extLst>
          </p:cNvPr>
          <p:cNvSpPr/>
          <p:nvPr/>
        </p:nvSpPr>
        <p:spPr>
          <a:xfrm>
            <a:off x="615020" y="5315993"/>
            <a:ext cx="9509760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FCCAA28-01A6-4670-8387-88A60A1CFC2B}"/>
              </a:ext>
            </a:extLst>
          </p:cNvPr>
          <p:cNvSpPr/>
          <p:nvPr/>
        </p:nvSpPr>
        <p:spPr>
          <a:xfrm rot="16200000" flipV="1">
            <a:off x="3579607" y="4443632"/>
            <a:ext cx="4324406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7B670A6-0AC3-47A8-BC98-14ABC00A655C}"/>
              </a:ext>
            </a:extLst>
          </p:cNvPr>
          <p:cNvSpPr/>
          <p:nvPr/>
        </p:nvSpPr>
        <p:spPr>
          <a:xfrm rot="16200000" flipV="1">
            <a:off x="2220097" y="4443632"/>
            <a:ext cx="4324406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346C303-04C0-42E8-831E-CD4E0C15A3A6}"/>
              </a:ext>
            </a:extLst>
          </p:cNvPr>
          <p:cNvSpPr txBox="1"/>
          <p:nvPr/>
        </p:nvSpPr>
        <p:spPr>
          <a:xfrm>
            <a:off x="2245652" y="3279176"/>
            <a:ext cx="213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0AA2864-B3C4-403B-9D58-A120F87325F4}"/>
                  </a:ext>
                </a:extLst>
              </p:cNvPr>
              <p:cNvSpPr txBox="1"/>
              <p:nvPr/>
            </p:nvSpPr>
            <p:spPr>
              <a:xfrm>
                <a:off x="4377728" y="3283194"/>
                <a:ext cx="1368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𝑏𝑙𝑢𝑒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0AA2864-B3C4-403B-9D58-A120F873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728" y="3283194"/>
                <a:ext cx="13686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AF7EBCE-38BC-4577-8753-27534D90B4BF}"/>
                  </a:ext>
                </a:extLst>
              </p:cNvPr>
              <p:cNvSpPr txBox="1"/>
              <p:nvPr/>
            </p:nvSpPr>
            <p:spPr>
              <a:xfrm>
                <a:off x="5741976" y="3287212"/>
                <a:ext cx="1368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𝑜𝑟𝑎𝑛𝑔𝑒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AF7EBCE-38BC-4577-8753-27534D90B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976" y="3287212"/>
                <a:ext cx="1368653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>
            <a:extLst>
              <a:ext uri="{FF2B5EF4-FFF2-40B4-BE49-F238E27FC236}">
                <a16:creationId xmlns:a16="http://schemas.microsoft.com/office/drawing/2014/main" id="{A9AD8765-51AF-4AFB-A1A0-7D80897A831D}"/>
              </a:ext>
            </a:extLst>
          </p:cNvPr>
          <p:cNvSpPr/>
          <p:nvPr/>
        </p:nvSpPr>
        <p:spPr>
          <a:xfrm rot="16200000" flipV="1">
            <a:off x="4948426" y="4316826"/>
            <a:ext cx="4324406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6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B326174-D57F-4AB6-8CA5-D5DD3834F080}"/>
              </a:ext>
            </a:extLst>
          </p:cNvPr>
          <p:cNvGrpSpPr/>
          <p:nvPr/>
        </p:nvGrpSpPr>
        <p:grpSpPr>
          <a:xfrm>
            <a:off x="415925" y="114458"/>
            <a:ext cx="7215574" cy="3061918"/>
            <a:chOff x="2257425" y="1765458"/>
            <a:chExt cx="7215574" cy="3061918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8D78A556-3618-41A7-B359-9486818B96EE}"/>
                </a:ext>
              </a:extLst>
            </p:cNvPr>
            <p:cNvSpPr/>
            <p:nvPr/>
          </p:nvSpPr>
          <p:spPr>
            <a:xfrm rot="683347">
              <a:off x="2900598" y="3163398"/>
              <a:ext cx="1469246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271F73F2-5B80-4CB6-9060-BBA2F672D662}"/>
                </a:ext>
              </a:extLst>
            </p:cNvPr>
            <p:cNvSpPr/>
            <p:nvPr/>
          </p:nvSpPr>
          <p:spPr>
            <a:xfrm rot="1494949">
              <a:off x="2872385" y="2522182"/>
              <a:ext cx="1882360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863DE016-1896-4DE3-8CA8-36DCFA4E13F6}"/>
                </a:ext>
              </a:extLst>
            </p:cNvPr>
            <p:cNvSpPr/>
            <p:nvPr/>
          </p:nvSpPr>
          <p:spPr>
            <a:xfrm rot="20430772" flipV="1">
              <a:off x="2931339" y="4077229"/>
              <a:ext cx="1726864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4CDF3738-A496-4F14-B1AF-76B0ED403B39}"/>
                    </a:ext>
                  </a:extLst>
                </p:cNvPr>
                <p:cNvSpPr/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4CDF3738-A496-4F14-B1AF-76B0ED403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89F8FD6-0479-4F66-9A4A-B56D6D57AF42}"/>
                    </a:ext>
                  </a:extLst>
                </p:cNvPr>
                <p:cNvSpPr/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89F8FD6-0479-4F66-9A4A-B56D6D57AF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E876140-C8FE-4578-A808-28ED15DA61F3}"/>
                </a:ext>
              </a:extLst>
            </p:cNvPr>
            <p:cNvSpPr/>
            <p:nvPr/>
          </p:nvSpPr>
          <p:spPr>
            <a:xfrm>
              <a:off x="4349750" y="2597150"/>
              <a:ext cx="4051300" cy="16637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/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0FF4C4-0351-41C7-BEE5-6EA57C24CBD2}"/>
                </a:ext>
              </a:extLst>
            </p:cNvPr>
            <p:cNvCxnSpPr>
              <a:cxnSpLocks/>
              <a:stCxn id="7" idx="0"/>
              <a:endCxn id="7" idx="4"/>
            </p:cNvCxnSpPr>
            <p:nvPr/>
          </p:nvCxnSpPr>
          <p:spPr>
            <a:xfrm>
              <a:off x="6375400" y="2597150"/>
              <a:ext cx="0" cy="16637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70B761-39AC-4FE9-ADBB-6165F5B64310}"/>
                    </a:ext>
                  </a:extLst>
                </p:cNvPr>
                <p:cNvSpPr txBox="1"/>
                <p:nvPr/>
              </p:nvSpPr>
              <p:spPr>
                <a:xfrm>
                  <a:off x="6613498" y="3290500"/>
                  <a:ext cx="14394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𝑎𝑐𝑡𝑖𝑣𝑎𝑡𝑖𝑜𝑛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70B761-39AC-4FE9-ADBB-6165F5B64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498" y="3290500"/>
                  <a:ext cx="143943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814" t="-2222" r="-550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AEFE08EC-0378-4DB7-BA61-A242EB24459A}"/>
                </a:ext>
              </a:extLst>
            </p:cNvPr>
            <p:cNvSpPr/>
            <p:nvPr/>
          </p:nvSpPr>
          <p:spPr>
            <a:xfrm>
              <a:off x="8401049" y="3364827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E374E21-270D-4D67-8DD1-65B670A1C26A}"/>
                    </a:ext>
                  </a:extLst>
                </p:cNvPr>
                <p:cNvSpPr/>
                <p:nvPr/>
              </p:nvSpPr>
              <p:spPr>
                <a:xfrm>
                  <a:off x="2261309" y="267228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E374E21-270D-4D67-8DD1-65B670A1C2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09" y="2672285"/>
                  <a:ext cx="711200" cy="7112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1BC874-5B5D-4382-B54F-3D28728183BD}"/>
                </a:ext>
              </a:extLst>
            </p:cNvPr>
            <p:cNvSpPr/>
            <p:nvPr/>
          </p:nvSpPr>
          <p:spPr>
            <a:xfrm>
              <a:off x="2582119" y="3582664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5B7B78-889E-4469-9468-137C842000EE}"/>
                </a:ext>
              </a:extLst>
            </p:cNvPr>
            <p:cNvSpPr/>
            <p:nvPr/>
          </p:nvSpPr>
          <p:spPr>
            <a:xfrm>
              <a:off x="2582119" y="3720090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C4C45E-90F6-4D75-B982-68DB3A60E60E}"/>
                </a:ext>
              </a:extLst>
            </p:cNvPr>
            <p:cNvSpPr/>
            <p:nvPr/>
          </p:nvSpPr>
          <p:spPr>
            <a:xfrm>
              <a:off x="2582119" y="3853655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224F8F3-B46A-42AF-BBEF-E2E32E8569D4}"/>
                    </a:ext>
                  </a:extLst>
                </p:cNvPr>
                <p:cNvSpPr txBox="1"/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224F8F3-B46A-42AF-BBEF-E2E32E856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1538" r="-769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EAD6889-49F2-406B-AEF8-60F71D16397D}"/>
                    </a:ext>
                  </a:extLst>
                </p:cNvPr>
                <p:cNvSpPr txBox="1"/>
                <p:nvPr/>
              </p:nvSpPr>
              <p:spPr>
                <a:xfrm>
                  <a:off x="3458350" y="2917015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EAD6889-49F2-406B-AEF8-60F71D163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350" y="2917015"/>
                  <a:ext cx="32246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434" r="-943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17E33FA-3E40-47EF-AA88-E0869AAB55C3}"/>
                    </a:ext>
                  </a:extLst>
                </p:cNvPr>
                <p:cNvSpPr txBox="1"/>
                <p:nvPr/>
              </p:nvSpPr>
              <p:spPr>
                <a:xfrm>
                  <a:off x="3505742" y="3839177"/>
                  <a:ext cx="3295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17E33FA-3E40-47EF-AA88-E0869AAB5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742" y="3839177"/>
                  <a:ext cx="32957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111" r="-3704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/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2258" r="-2580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D14DCD-3159-40DF-B75B-DAB7047236EA}"/>
              </a:ext>
            </a:extLst>
          </p:cNvPr>
          <p:cNvGrpSpPr/>
          <p:nvPr/>
        </p:nvGrpSpPr>
        <p:grpSpPr>
          <a:xfrm>
            <a:off x="4533900" y="3377527"/>
            <a:ext cx="7215574" cy="3061918"/>
            <a:chOff x="2257425" y="1765458"/>
            <a:chExt cx="7215574" cy="3061918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3588788-58FC-45AE-9F4B-93D3B39D488C}"/>
                </a:ext>
              </a:extLst>
            </p:cNvPr>
            <p:cNvSpPr/>
            <p:nvPr/>
          </p:nvSpPr>
          <p:spPr>
            <a:xfrm rot="1494949">
              <a:off x="2872385" y="2522182"/>
              <a:ext cx="1882360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2FA163D-7BC1-44D9-B488-E0F04B5C6F56}"/>
                </a:ext>
              </a:extLst>
            </p:cNvPr>
            <p:cNvSpPr/>
            <p:nvPr/>
          </p:nvSpPr>
          <p:spPr>
            <a:xfrm rot="20430772" flipV="1">
              <a:off x="2931339" y="4077229"/>
              <a:ext cx="1726864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D0961B3-0637-4C45-9016-6733F2A29F76}"/>
                    </a:ext>
                  </a:extLst>
                </p:cNvPr>
                <p:cNvSpPr/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D0961B3-0637-4C45-9016-6733F2A29F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991CBE2-A224-4186-8C35-665DD64EE944}"/>
                    </a:ext>
                  </a:extLst>
                </p:cNvPr>
                <p:cNvSpPr/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991CBE2-A224-4186-8C35-665DD64EE9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F1FC1CF-11D5-4083-B343-B6FF4D1010DB}"/>
                </a:ext>
              </a:extLst>
            </p:cNvPr>
            <p:cNvSpPr/>
            <p:nvPr/>
          </p:nvSpPr>
          <p:spPr>
            <a:xfrm>
              <a:off x="4349750" y="2597150"/>
              <a:ext cx="4051300" cy="16637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EACFBBD-317D-476F-B681-64888DB4187B}"/>
                    </a:ext>
                  </a:extLst>
                </p:cNvPr>
                <p:cNvSpPr/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94E41C-F205-4112-8B3E-E653D95584DB}"/>
                </a:ext>
              </a:extLst>
            </p:cNvPr>
            <p:cNvCxnSpPr>
              <a:cxnSpLocks/>
              <a:stCxn id="28" idx="0"/>
              <a:endCxn id="28" idx="4"/>
            </p:cNvCxnSpPr>
            <p:nvPr/>
          </p:nvCxnSpPr>
          <p:spPr>
            <a:xfrm>
              <a:off x="6375400" y="2597150"/>
              <a:ext cx="0" cy="16637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0AE3AD0-C77E-4589-B843-B0CCCB25FB4E}"/>
                    </a:ext>
                  </a:extLst>
                </p:cNvPr>
                <p:cNvSpPr txBox="1"/>
                <p:nvPr/>
              </p:nvSpPr>
              <p:spPr>
                <a:xfrm>
                  <a:off x="6909373" y="3273648"/>
                  <a:ext cx="746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𝑠𝑔𝑛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0AE3AD0-C77E-4589-B843-B0CCCB25F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9373" y="3273648"/>
                  <a:ext cx="74693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7377" t="-2174" r="-1147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AECC7C1B-A4AA-4616-99F8-894C9569EE1E}"/>
                </a:ext>
              </a:extLst>
            </p:cNvPr>
            <p:cNvSpPr/>
            <p:nvPr/>
          </p:nvSpPr>
          <p:spPr>
            <a:xfrm>
              <a:off x="8401049" y="3364827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8B17B3A-B3F6-4578-960A-8117029221F1}"/>
                    </a:ext>
                  </a:extLst>
                </p:cNvPr>
                <p:cNvSpPr txBox="1"/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8B17B3A-B3F6-4578-960A-811702922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538" r="-5769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6AE58BC-BD9A-4622-B60B-69718103A7A5}"/>
                    </a:ext>
                  </a:extLst>
                </p:cNvPr>
                <p:cNvSpPr txBox="1"/>
                <p:nvPr/>
              </p:nvSpPr>
              <p:spPr>
                <a:xfrm>
                  <a:off x="3505742" y="3839177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6AE58BC-BD9A-4622-B60B-69718103A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742" y="3839177"/>
                  <a:ext cx="322461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9615" r="-961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4723613-0718-4096-AFA9-01103A8E60DE}"/>
                    </a:ext>
                  </a:extLst>
                </p:cNvPr>
                <p:cNvSpPr txBox="1"/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2258" r="-2580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506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F63010F4-31F4-4E84-A62B-EA3085E23F57}"/>
              </a:ext>
            </a:extLst>
          </p:cNvPr>
          <p:cNvSpPr/>
          <p:nvPr/>
        </p:nvSpPr>
        <p:spPr>
          <a:xfrm rot="10800000">
            <a:off x="2800350" y="2673349"/>
            <a:ext cx="152400" cy="1673363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607C20E-A1E8-4353-B6A4-B5A1A121E564}"/>
              </a:ext>
            </a:extLst>
          </p:cNvPr>
          <p:cNvSpPr/>
          <p:nvPr/>
        </p:nvSpPr>
        <p:spPr>
          <a:xfrm rot="16200000">
            <a:off x="3599455" y="3495455"/>
            <a:ext cx="152400" cy="1673363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2329609-9A6E-4DD7-9F62-D3870AE58E51}"/>
              </a:ext>
            </a:extLst>
          </p:cNvPr>
          <p:cNvSpPr/>
          <p:nvPr/>
        </p:nvSpPr>
        <p:spPr>
          <a:xfrm>
            <a:off x="2965837" y="2912828"/>
            <a:ext cx="1431234" cy="1295978"/>
          </a:xfrm>
          <a:custGeom>
            <a:avLst/>
            <a:gdLst>
              <a:gd name="connsiteX0" fmla="*/ 0 w 1431234"/>
              <a:gd name="connsiteY0" fmla="*/ 1143801 h 1435264"/>
              <a:gd name="connsiteX1" fmla="*/ 127220 w 1431234"/>
              <a:gd name="connsiteY1" fmla="*/ 876107 h 1435264"/>
              <a:gd name="connsiteX2" fmla="*/ 254441 w 1431234"/>
              <a:gd name="connsiteY2" fmla="*/ 1175606 h 1435264"/>
              <a:gd name="connsiteX3" fmla="*/ 320702 w 1431234"/>
              <a:gd name="connsiteY3" fmla="*/ 515648 h 1435264"/>
              <a:gd name="connsiteX4" fmla="*/ 487680 w 1431234"/>
              <a:gd name="connsiteY4" fmla="*/ 1430048 h 1435264"/>
              <a:gd name="connsiteX5" fmla="*/ 543339 w 1431234"/>
              <a:gd name="connsiteY5" fmla="*/ 12065 h 1435264"/>
              <a:gd name="connsiteX6" fmla="*/ 667909 w 1431234"/>
              <a:gd name="connsiteY6" fmla="*/ 722381 h 1435264"/>
              <a:gd name="connsiteX7" fmla="*/ 755373 w 1431234"/>
              <a:gd name="connsiteY7" fmla="*/ 274458 h 1435264"/>
              <a:gd name="connsiteX8" fmla="*/ 877293 w 1431234"/>
              <a:gd name="connsiteY8" fmla="*/ 1273672 h 1435264"/>
              <a:gd name="connsiteX9" fmla="*/ 935603 w 1431234"/>
              <a:gd name="connsiteY9" fmla="*/ 1021881 h 1435264"/>
              <a:gd name="connsiteX10" fmla="*/ 1044271 w 1431234"/>
              <a:gd name="connsiteY10" fmla="*/ 1408844 h 1435264"/>
              <a:gd name="connsiteX11" fmla="*/ 1330518 w 1431234"/>
              <a:gd name="connsiteY11" fmla="*/ 1204761 h 1435264"/>
              <a:gd name="connsiteX12" fmla="*/ 1431234 w 1431234"/>
              <a:gd name="connsiteY12" fmla="*/ 1358486 h 143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31234" h="1435264">
                <a:moveTo>
                  <a:pt x="0" y="1143801"/>
                </a:moveTo>
                <a:cubicBezTo>
                  <a:pt x="42406" y="1007303"/>
                  <a:pt x="84813" y="870806"/>
                  <a:pt x="127220" y="876107"/>
                </a:cubicBezTo>
                <a:cubicBezTo>
                  <a:pt x="169627" y="881408"/>
                  <a:pt x="222194" y="1235682"/>
                  <a:pt x="254441" y="1175606"/>
                </a:cubicBezTo>
                <a:cubicBezTo>
                  <a:pt x="286688" y="1115530"/>
                  <a:pt x="281829" y="473241"/>
                  <a:pt x="320702" y="515648"/>
                </a:cubicBezTo>
                <a:cubicBezTo>
                  <a:pt x="359575" y="558055"/>
                  <a:pt x="450574" y="1513978"/>
                  <a:pt x="487680" y="1430048"/>
                </a:cubicBezTo>
                <a:cubicBezTo>
                  <a:pt x="524786" y="1346118"/>
                  <a:pt x="513301" y="130009"/>
                  <a:pt x="543339" y="12065"/>
                </a:cubicBezTo>
                <a:cubicBezTo>
                  <a:pt x="573377" y="-105879"/>
                  <a:pt x="632570" y="678649"/>
                  <a:pt x="667909" y="722381"/>
                </a:cubicBezTo>
                <a:cubicBezTo>
                  <a:pt x="703248" y="766113"/>
                  <a:pt x="720476" y="182576"/>
                  <a:pt x="755373" y="274458"/>
                </a:cubicBezTo>
                <a:cubicBezTo>
                  <a:pt x="790270" y="366340"/>
                  <a:pt x="847255" y="1149102"/>
                  <a:pt x="877293" y="1273672"/>
                </a:cubicBezTo>
                <a:cubicBezTo>
                  <a:pt x="907331" y="1398243"/>
                  <a:pt x="907773" y="999352"/>
                  <a:pt x="935603" y="1021881"/>
                </a:cubicBezTo>
                <a:cubicBezTo>
                  <a:pt x="963433" y="1044410"/>
                  <a:pt x="978452" y="1378364"/>
                  <a:pt x="1044271" y="1408844"/>
                </a:cubicBezTo>
                <a:cubicBezTo>
                  <a:pt x="1110090" y="1439324"/>
                  <a:pt x="1266024" y="1213154"/>
                  <a:pt x="1330518" y="1204761"/>
                </a:cubicBezTo>
                <a:cubicBezTo>
                  <a:pt x="1395012" y="1196368"/>
                  <a:pt x="1413123" y="1277427"/>
                  <a:pt x="1431234" y="13584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DBCE0F-A697-45B4-BDF7-F8C65524FDBB}"/>
                  </a:ext>
                </a:extLst>
              </p:cNvPr>
              <p:cNvSpPr txBox="1"/>
              <p:nvPr/>
            </p:nvSpPr>
            <p:spPr>
              <a:xfrm>
                <a:off x="3505961" y="2673349"/>
                <a:ext cx="3393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DBCE0F-A697-45B4-BDF7-F8C65524F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961" y="2673349"/>
                <a:ext cx="339388" cy="184666"/>
              </a:xfrm>
              <a:prstGeom prst="rect">
                <a:avLst/>
              </a:prstGeom>
              <a:blipFill>
                <a:blip r:embed="rId2"/>
                <a:stretch>
                  <a:fillRect l="-16071" t="-6667" r="-16071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7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1EE2D54-21C0-4A69-8F4C-3D3BDC0EA56F}"/>
              </a:ext>
            </a:extLst>
          </p:cNvPr>
          <p:cNvGrpSpPr/>
          <p:nvPr/>
        </p:nvGrpSpPr>
        <p:grpSpPr>
          <a:xfrm>
            <a:off x="3372987" y="704995"/>
            <a:ext cx="4734045" cy="4734045"/>
            <a:chOff x="3728976" y="760837"/>
            <a:chExt cx="4734045" cy="473404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1CC189C-0ACC-451E-A6AC-7C384DE4AE9E}"/>
                </a:ext>
              </a:extLst>
            </p:cNvPr>
            <p:cNvSpPr/>
            <p:nvPr/>
          </p:nvSpPr>
          <p:spPr>
            <a:xfrm>
              <a:off x="3728976" y="760837"/>
              <a:ext cx="4734045" cy="473404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0" tIns="0" rIns="0" rtlCol="0" anchor="t">
              <a:normAutofit/>
            </a:bodyPr>
            <a:lstStyle/>
            <a:p>
              <a:pPr algn="ctr"/>
              <a:r>
                <a:rPr lang="en-US" dirty="0"/>
                <a:t>Artificial Intelligence</a:t>
              </a:r>
            </a:p>
            <a:p>
              <a:pPr algn="ctr"/>
              <a:r>
                <a:rPr lang="en-US" sz="1100" dirty="0"/>
                <a:t>Any technique that enable computers to mimic human behavior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B85BAD2-9F19-484B-B348-0C39132522A5}"/>
                </a:ext>
              </a:extLst>
            </p:cNvPr>
            <p:cNvSpPr/>
            <p:nvPr/>
          </p:nvSpPr>
          <p:spPr>
            <a:xfrm>
              <a:off x="4439801" y="2142907"/>
              <a:ext cx="3312398" cy="3351975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lIns="0" tIns="0" rIns="0" rtlCol="0" anchor="t">
              <a:normAutofit/>
            </a:bodyPr>
            <a:lstStyle/>
            <a:p>
              <a:pPr algn="ctr"/>
              <a:r>
                <a:rPr lang="en-US" dirty="0"/>
                <a:t>Machine Learning</a:t>
              </a:r>
            </a:p>
            <a:p>
              <a:pPr algn="ctr"/>
              <a:r>
                <a:rPr lang="en-US" sz="1100" dirty="0"/>
                <a:t>A subset of artificial intelligence field in computer science that uses statistical techniques to give the computer the ability to learn</a:t>
              </a:r>
            </a:p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D1B452A-01F4-4E81-9964-D7E7CD26C3C6}"/>
                </a:ext>
              </a:extLst>
            </p:cNvPr>
            <p:cNvSpPr/>
            <p:nvPr/>
          </p:nvSpPr>
          <p:spPr>
            <a:xfrm>
              <a:off x="5159809" y="3622505"/>
              <a:ext cx="1872377" cy="187237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rIns="0" rtlCol="0" anchor="t">
              <a:normAutofit fontScale="92500"/>
            </a:bodyPr>
            <a:lstStyle/>
            <a:p>
              <a:pPr algn="ctr"/>
              <a:r>
                <a:rPr lang="en-US" dirty="0"/>
                <a:t>Deep Learning</a:t>
              </a:r>
            </a:p>
            <a:p>
              <a:pPr algn="ctr"/>
              <a:r>
                <a:rPr lang="en-US" sz="1100" dirty="0"/>
                <a:t>A subset of machine learning in which artificial neural networks adapt and learn from large amounts of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764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F5B22CC-7C4A-48A2-B74B-B97932D7B5F9}"/>
              </a:ext>
            </a:extLst>
          </p:cNvPr>
          <p:cNvSpPr/>
          <p:nvPr/>
        </p:nvSpPr>
        <p:spPr>
          <a:xfrm>
            <a:off x="2374900" y="2197100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C47493-7BF4-40C2-83DD-FD56AF7784A0}"/>
              </a:ext>
            </a:extLst>
          </p:cNvPr>
          <p:cNvSpPr/>
          <p:nvPr/>
        </p:nvSpPr>
        <p:spPr>
          <a:xfrm>
            <a:off x="4495800" y="2197100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567F7DF-BB45-4F09-B281-6F86DB1FF1BE}"/>
              </a:ext>
            </a:extLst>
          </p:cNvPr>
          <p:cNvSpPr/>
          <p:nvPr/>
        </p:nvSpPr>
        <p:spPr>
          <a:xfrm>
            <a:off x="3086100" y="2505379"/>
            <a:ext cx="1409700" cy="9464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18A92D-2447-41CB-8090-09AFFEB20C09}"/>
              </a:ext>
            </a:extLst>
          </p:cNvPr>
          <p:cNvSpPr/>
          <p:nvPr/>
        </p:nvSpPr>
        <p:spPr>
          <a:xfrm>
            <a:off x="6616700" y="21931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E25D39E-8A11-4EE6-8ACE-A06799CBEDFD}"/>
              </a:ext>
            </a:extLst>
          </p:cNvPr>
          <p:cNvSpPr/>
          <p:nvPr/>
        </p:nvSpPr>
        <p:spPr>
          <a:xfrm>
            <a:off x="5207000" y="2501442"/>
            <a:ext cx="1409700" cy="9464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419FB8-1728-415B-9BD2-2C4B4C245DC5}"/>
              </a:ext>
            </a:extLst>
          </p:cNvPr>
          <p:cNvSpPr/>
          <p:nvPr/>
        </p:nvSpPr>
        <p:spPr>
          <a:xfrm>
            <a:off x="8737600" y="21931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492ACAD-EF5A-4B64-A480-0782B85E3E18}"/>
              </a:ext>
            </a:extLst>
          </p:cNvPr>
          <p:cNvSpPr/>
          <p:nvPr/>
        </p:nvSpPr>
        <p:spPr>
          <a:xfrm>
            <a:off x="7327900" y="250144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32260F-CDC0-4C2C-9234-47723275AAE4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32260F-CDC0-4C2C-9234-47723275A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blipFill>
                <a:blip r:embed="rId2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9DF03-9338-43A5-8B40-0128A61CE3E1}"/>
                  </a:ext>
                </a:extLst>
              </p:cNvPr>
              <p:cNvSpPr txBox="1"/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9DF03-9338-43A5-8B40-0128A61CE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blipFill>
                <a:blip r:embed="rId3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CC65FF-6CA7-4EDB-9878-C160D0A1F394}"/>
                  </a:ext>
                </a:extLst>
              </p:cNvPr>
              <p:cNvSpPr txBox="1"/>
              <p:nvPr/>
            </p:nvSpPr>
            <p:spPr>
              <a:xfrm>
                <a:off x="7924232" y="223054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CC65FF-6CA7-4EDB-9878-C160D0A1F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232" y="2230549"/>
                <a:ext cx="322461" cy="276999"/>
              </a:xfrm>
              <a:prstGeom prst="rect">
                <a:avLst/>
              </a:prstGeom>
              <a:blipFill>
                <a:blip r:embed="rId4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3A8EEE0-8CFB-47EF-821B-339D0466A761}"/>
                  </a:ext>
                </a:extLst>
              </p:cNvPr>
              <p:cNvSpPr txBox="1"/>
              <p:nvPr/>
            </p:nvSpPr>
            <p:spPr>
              <a:xfrm>
                <a:off x="4729699" y="1223667"/>
                <a:ext cx="2299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3A8EEE0-8CFB-47EF-821B-339D0466A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699" y="1223667"/>
                <a:ext cx="2299284" cy="276999"/>
              </a:xfrm>
              <a:prstGeom prst="rect">
                <a:avLst/>
              </a:prstGeom>
              <a:blipFill>
                <a:blip r:embed="rId5"/>
                <a:stretch>
                  <a:fillRect l="-2122" t="-4444" r="-344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BDEC1BD-B743-41C2-8C14-D0A60CA1E01D}"/>
                  </a:ext>
                </a:extLst>
              </p:cNvPr>
              <p:cNvSpPr/>
              <p:nvPr/>
            </p:nvSpPr>
            <p:spPr>
              <a:xfrm>
                <a:off x="4622747" y="1823831"/>
                <a:ext cx="457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BDEC1BD-B743-41C2-8C14-D0A60CA1E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747" y="1823831"/>
                <a:ext cx="4573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887DB14-63B3-4C94-AE24-C037D4BDD53D}"/>
                  </a:ext>
                </a:extLst>
              </p:cNvPr>
              <p:cNvSpPr/>
              <p:nvPr/>
            </p:nvSpPr>
            <p:spPr>
              <a:xfrm>
                <a:off x="6743647" y="1823831"/>
                <a:ext cx="462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887DB14-63B3-4C94-AE24-C037D4BDD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647" y="1823831"/>
                <a:ext cx="4626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41D8F51-86F8-46FC-8C1C-4D69D0DFB9E0}"/>
                  </a:ext>
                </a:extLst>
              </p:cNvPr>
              <p:cNvSpPr/>
              <p:nvPr/>
            </p:nvSpPr>
            <p:spPr>
              <a:xfrm>
                <a:off x="8864547" y="1823831"/>
                <a:ext cx="462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41D8F51-86F8-46FC-8C1C-4D69D0DFB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47" y="1823831"/>
                <a:ext cx="4626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6643E4E3-CE83-427A-8A2F-17F6FBD9490D}"/>
              </a:ext>
            </a:extLst>
          </p:cNvPr>
          <p:cNvSpPr/>
          <p:nvPr/>
        </p:nvSpPr>
        <p:spPr>
          <a:xfrm>
            <a:off x="6736830" y="47585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0.48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E1626BE-6ECE-42A5-B364-9F758FA31CFF}"/>
              </a:ext>
            </a:extLst>
          </p:cNvPr>
          <p:cNvSpPr/>
          <p:nvPr/>
        </p:nvSpPr>
        <p:spPr>
          <a:xfrm>
            <a:off x="8857730" y="47585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0.66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949C9DB-694E-4F38-9E9D-AF18923973B1}"/>
              </a:ext>
            </a:extLst>
          </p:cNvPr>
          <p:cNvSpPr/>
          <p:nvPr/>
        </p:nvSpPr>
        <p:spPr>
          <a:xfrm>
            <a:off x="7448030" y="506684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7521F7-DDBE-41E4-91B8-AB3794E824F4}"/>
                  </a:ext>
                </a:extLst>
              </p:cNvPr>
              <p:cNvSpPr txBox="1"/>
              <p:nvPr/>
            </p:nvSpPr>
            <p:spPr>
              <a:xfrm>
                <a:off x="9093200" y="5619750"/>
                <a:ext cx="2921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7521F7-DDBE-41E4-91B8-AB3794E8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200" y="5619750"/>
                <a:ext cx="292196" cy="276999"/>
              </a:xfrm>
              <a:prstGeom prst="rect">
                <a:avLst/>
              </a:prstGeom>
              <a:blipFill>
                <a:blip r:embed="rId9"/>
                <a:stretch>
                  <a:fillRect l="-10417" t="-4444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D94C7D-E94C-4203-BD00-DB6692D25BD7}"/>
                  </a:ext>
                </a:extLst>
              </p:cNvPr>
              <p:cNvSpPr txBox="1"/>
              <p:nvPr/>
            </p:nvSpPr>
            <p:spPr>
              <a:xfrm>
                <a:off x="6946900" y="5619749"/>
                <a:ext cx="511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D94C7D-E94C-4203-BD00-DB6692D25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900" y="5619749"/>
                <a:ext cx="511807" cy="276999"/>
              </a:xfrm>
              <a:prstGeom prst="rect">
                <a:avLst/>
              </a:prstGeom>
              <a:blipFill>
                <a:blip r:embed="rId10"/>
                <a:stretch>
                  <a:fillRect l="-5952" t="-4444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B5964A60-7A99-4FFD-BC44-0AEC4B13FE40}"/>
              </a:ext>
            </a:extLst>
          </p:cNvPr>
          <p:cNvSpPr/>
          <p:nvPr/>
        </p:nvSpPr>
        <p:spPr>
          <a:xfrm>
            <a:off x="10267430" y="4758563"/>
            <a:ext cx="711200" cy="711200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1.00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475EFD7-66DE-4CDD-9C60-F17E91A1F2D4}"/>
                  </a:ext>
                </a:extLst>
              </p:cNvPr>
              <p:cNvSpPr txBox="1"/>
              <p:nvPr/>
            </p:nvSpPr>
            <p:spPr>
              <a:xfrm>
                <a:off x="10529671" y="561974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475EFD7-66DE-4CDD-9C60-F17E91A1F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671" y="5619748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BB5F22CC-0E34-4086-9F33-1CCC6E6BE137}"/>
              </a:ext>
            </a:extLst>
          </p:cNvPr>
          <p:cNvSpPr/>
          <p:nvPr/>
        </p:nvSpPr>
        <p:spPr>
          <a:xfrm>
            <a:off x="10375380" y="3995930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Target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21975B-9EF6-498A-827F-2177D585D710}"/>
                  </a:ext>
                </a:extLst>
              </p:cNvPr>
              <p:cNvSpPr txBox="1"/>
              <p:nvPr/>
            </p:nvSpPr>
            <p:spPr>
              <a:xfrm>
                <a:off x="6128945" y="3624201"/>
                <a:ext cx="2960041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21975B-9EF6-498A-827F-2177D585D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945" y="3624201"/>
                <a:ext cx="2960041" cy="295594"/>
              </a:xfrm>
              <a:prstGeom prst="rect">
                <a:avLst/>
              </a:prstGeom>
              <a:blipFill>
                <a:blip r:embed="rId12"/>
                <a:stretch>
                  <a:fillRect l="-20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B8A84A-2DF2-4C43-8506-70596C974A6B}"/>
                  </a:ext>
                </a:extLst>
              </p:cNvPr>
              <p:cNvSpPr txBox="1"/>
              <p:nvPr/>
            </p:nvSpPr>
            <p:spPr>
              <a:xfrm>
                <a:off x="6184900" y="3951075"/>
                <a:ext cx="2401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For 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(0.66−1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B8A84A-2DF2-4C43-8506-70596C974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900" y="3951075"/>
                <a:ext cx="2401683" cy="276999"/>
              </a:xfrm>
              <a:prstGeom prst="rect">
                <a:avLst/>
              </a:prstGeom>
              <a:blipFill>
                <a:blip r:embed="rId13"/>
                <a:stretch>
                  <a:fillRect l="-6091" t="-28261" r="-101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D05A5E-6E6F-460A-B406-9A62725A835D}"/>
                  </a:ext>
                </a:extLst>
              </p:cNvPr>
              <p:cNvSpPr txBox="1"/>
              <p:nvPr/>
            </p:nvSpPr>
            <p:spPr>
              <a:xfrm>
                <a:off x="292100" y="3857430"/>
                <a:ext cx="411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D05A5E-6E6F-460A-B406-9A62725A8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00" y="3857430"/>
                <a:ext cx="411138" cy="276999"/>
              </a:xfrm>
              <a:prstGeom prst="rect">
                <a:avLst/>
              </a:prstGeom>
              <a:blipFill>
                <a:blip r:embed="rId14"/>
                <a:stretch>
                  <a:fillRect l="-8955" t="-2222" r="-1194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49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5D4149-FD36-48A7-9EEA-8A481BA106CB}"/>
                  </a:ext>
                </a:extLst>
              </p:cNvPr>
              <p:cNvSpPr txBox="1"/>
              <p:nvPr/>
            </p:nvSpPr>
            <p:spPr>
              <a:xfrm>
                <a:off x="6305502" y="3835400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5D4149-FD36-48A7-9EEA-8A481BA10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02" y="3835400"/>
                <a:ext cx="433260" cy="288477"/>
              </a:xfrm>
              <a:prstGeom prst="rect">
                <a:avLst/>
              </a:prstGeom>
              <a:blipFill>
                <a:blip r:embed="rId2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B50ED8E-2797-4E32-8849-3DB321C0D5B0}"/>
                  </a:ext>
                </a:extLst>
              </p:cNvPr>
              <p:cNvSpPr/>
              <p:nvPr/>
            </p:nvSpPr>
            <p:spPr>
              <a:xfrm>
                <a:off x="2324100" y="12954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B50ED8E-2797-4E32-8849-3DB321C0D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0" y="1295400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D0DE813-302D-4206-9EB5-419961577697}"/>
                  </a:ext>
                </a:extLst>
              </p:cNvPr>
              <p:cNvSpPr/>
              <p:nvPr/>
            </p:nvSpPr>
            <p:spPr>
              <a:xfrm>
                <a:off x="4445000" y="12954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D0DE813-302D-4206-9EB5-419961577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0" y="129540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ECB030-F3E2-4A3E-BAF1-6C42FD0C803C}"/>
                  </a:ext>
                </a:extLst>
              </p:cNvPr>
              <p:cNvSpPr/>
              <p:nvPr/>
            </p:nvSpPr>
            <p:spPr>
              <a:xfrm>
                <a:off x="6565900" y="12914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ECB030-F3E2-4A3E-BAF1-6C42FD0C8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900" y="1291463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EE5A0ED-38E7-431E-B7E9-546961C0252E}"/>
                  </a:ext>
                </a:extLst>
              </p:cNvPr>
              <p:cNvSpPr/>
              <p:nvPr/>
            </p:nvSpPr>
            <p:spPr>
              <a:xfrm>
                <a:off x="8686800" y="12914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EE5A0ED-38E7-431E-B7E9-546961C02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291463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21">
            <a:extLst>
              <a:ext uri="{FF2B5EF4-FFF2-40B4-BE49-F238E27FC236}">
                <a16:creationId xmlns:a16="http://schemas.microsoft.com/office/drawing/2014/main" id="{8CAB5373-4149-43AB-831C-48E618F4A646}"/>
              </a:ext>
            </a:extLst>
          </p:cNvPr>
          <p:cNvSpPr/>
          <p:nvPr/>
        </p:nvSpPr>
        <p:spPr>
          <a:xfrm>
            <a:off x="9398000" y="1599742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6AF542A-BC21-4598-AC39-ABA3EDDE3E89}"/>
              </a:ext>
            </a:extLst>
          </p:cNvPr>
          <p:cNvSpPr/>
          <p:nvPr/>
        </p:nvSpPr>
        <p:spPr>
          <a:xfrm>
            <a:off x="3035300" y="1599742"/>
            <a:ext cx="1409700" cy="9464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CEC8B9E-5DEC-4E28-9165-710F54B4ADE2}"/>
              </a:ext>
            </a:extLst>
          </p:cNvPr>
          <p:cNvSpPr/>
          <p:nvPr/>
        </p:nvSpPr>
        <p:spPr>
          <a:xfrm>
            <a:off x="5156200" y="1595805"/>
            <a:ext cx="1409700" cy="9464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C5EE31E-F23F-423C-A815-0BE10EE497FA}"/>
              </a:ext>
            </a:extLst>
          </p:cNvPr>
          <p:cNvSpPr/>
          <p:nvPr/>
        </p:nvSpPr>
        <p:spPr>
          <a:xfrm>
            <a:off x="7277100" y="1595805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E9CD4C-BBD9-425B-B40B-F0AD80233462}"/>
                  </a:ext>
                </a:extLst>
              </p:cNvPr>
              <p:cNvSpPr txBox="1"/>
              <p:nvPr/>
            </p:nvSpPr>
            <p:spPr>
              <a:xfrm>
                <a:off x="3547967" y="1318804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E9CD4C-BBD9-425B-B40B-F0AD8023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967" y="1318804"/>
                <a:ext cx="317138" cy="276999"/>
              </a:xfrm>
              <a:prstGeom prst="rect">
                <a:avLst/>
              </a:prstGeom>
              <a:blipFill>
                <a:blip r:embed="rId7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CA9070-82DC-4BEA-A7F8-614E6A36DE65}"/>
                  </a:ext>
                </a:extLst>
              </p:cNvPr>
              <p:cNvSpPr txBox="1"/>
              <p:nvPr/>
            </p:nvSpPr>
            <p:spPr>
              <a:xfrm>
                <a:off x="5755684" y="1314867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CA9070-82DC-4BEA-A7F8-614E6A36D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684" y="1314867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0165A6-7A2E-4FF7-B261-984E21194B41}"/>
                  </a:ext>
                </a:extLst>
              </p:cNvPr>
              <p:cNvSpPr txBox="1"/>
              <p:nvPr/>
            </p:nvSpPr>
            <p:spPr>
              <a:xfrm>
                <a:off x="7873432" y="132491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0165A6-7A2E-4FF7-B261-984E21194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432" y="1324912"/>
                <a:ext cx="322461" cy="276999"/>
              </a:xfrm>
              <a:prstGeom prst="rect">
                <a:avLst/>
              </a:prstGeom>
              <a:blipFill>
                <a:blip r:embed="rId9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448753-5DEE-4A79-9382-BE3A037C81CE}"/>
                  </a:ext>
                </a:extLst>
              </p:cNvPr>
              <p:cNvSpPr txBox="1"/>
              <p:nvPr/>
            </p:nvSpPr>
            <p:spPr>
              <a:xfrm>
                <a:off x="10280650" y="150462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448753-5DEE-4A79-9382-BE3A037C8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650" y="1504626"/>
                <a:ext cx="186718" cy="276999"/>
              </a:xfrm>
              <a:prstGeom prst="rect">
                <a:avLst/>
              </a:prstGeom>
              <a:blipFill>
                <a:blip r:embed="rId10"/>
                <a:stretch>
                  <a:fillRect l="-32258" t="-26667" r="-774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D739D28-D99F-4419-97F1-B6F14353A69E}"/>
                  </a:ext>
                </a:extLst>
              </p:cNvPr>
              <p:cNvSpPr/>
              <p:nvPr/>
            </p:nvSpPr>
            <p:spPr>
              <a:xfrm>
                <a:off x="6096000" y="304165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D739D28-D99F-4419-97F1-B6F14353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4165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row: Right 32">
            <a:extLst>
              <a:ext uri="{FF2B5EF4-FFF2-40B4-BE49-F238E27FC236}">
                <a16:creationId xmlns:a16="http://schemas.microsoft.com/office/drawing/2014/main" id="{1C4B1595-F81E-4DB8-A7B1-099411A3D22D}"/>
              </a:ext>
            </a:extLst>
          </p:cNvPr>
          <p:cNvSpPr/>
          <p:nvPr/>
        </p:nvSpPr>
        <p:spPr>
          <a:xfrm>
            <a:off x="4686300" y="334599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1910DD-D725-4FA2-B87E-CDC713393901}"/>
                  </a:ext>
                </a:extLst>
              </p:cNvPr>
              <p:cNvSpPr txBox="1"/>
              <p:nvPr/>
            </p:nvSpPr>
            <p:spPr>
              <a:xfrm>
                <a:off x="5282632" y="307509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1910DD-D725-4FA2-B87E-CDC713393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632" y="3075099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5BB0D60-0C6F-4CE1-81BD-07E9AC1A9B85}"/>
                  </a:ext>
                </a:extLst>
              </p:cNvPr>
              <p:cNvSpPr/>
              <p:nvPr/>
            </p:nvSpPr>
            <p:spPr>
              <a:xfrm>
                <a:off x="3970379" y="304299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5BB0D60-0C6F-4CE1-81BD-07E9AC1A9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379" y="3042997"/>
                <a:ext cx="711200" cy="711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4FE26F0-5D71-4C73-9AF7-7F3A067C05F3}"/>
                  </a:ext>
                </a:extLst>
              </p:cNvPr>
              <p:cNvSpPr txBox="1"/>
              <p:nvPr/>
            </p:nvSpPr>
            <p:spPr>
              <a:xfrm>
                <a:off x="4179881" y="3892550"/>
                <a:ext cx="68974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4FE26F0-5D71-4C73-9AF7-7F3A067C0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881" y="3892550"/>
                <a:ext cx="689741" cy="288477"/>
              </a:xfrm>
              <a:prstGeom prst="rect">
                <a:avLst/>
              </a:prstGeom>
              <a:blipFill>
                <a:blip r:embed="rId14"/>
                <a:stretch>
                  <a:fillRect l="-4425" t="-8511" r="-7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F093CA7-6E28-48CF-AD4C-35C4CA64AAF0}"/>
                  </a:ext>
                </a:extLst>
              </p:cNvPr>
              <p:cNvSpPr/>
              <p:nvPr/>
            </p:nvSpPr>
            <p:spPr>
              <a:xfrm>
                <a:off x="6122473" y="497098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F093CA7-6E28-48CF-AD4C-35C4CA64A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473" y="4970984"/>
                <a:ext cx="711200" cy="711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row: Right 31">
            <a:extLst>
              <a:ext uri="{FF2B5EF4-FFF2-40B4-BE49-F238E27FC236}">
                <a16:creationId xmlns:a16="http://schemas.microsoft.com/office/drawing/2014/main" id="{85FDE78B-2A9D-486A-B02D-DE03E6D0A625}"/>
              </a:ext>
            </a:extLst>
          </p:cNvPr>
          <p:cNvSpPr/>
          <p:nvPr/>
        </p:nvSpPr>
        <p:spPr>
          <a:xfrm>
            <a:off x="4712773" y="5275326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32C8634-397F-4B3E-A90A-A7BADA08E4A2}"/>
                  </a:ext>
                </a:extLst>
              </p:cNvPr>
              <p:cNvSpPr/>
              <p:nvPr/>
            </p:nvSpPr>
            <p:spPr>
              <a:xfrm>
                <a:off x="3996852" y="4972331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32C8634-397F-4B3E-A90A-A7BADA08E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52" y="4972331"/>
                <a:ext cx="711200" cy="711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0456F6-9645-4E59-9CC6-8A09C08EE263}"/>
                  </a:ext>
                </a:extLst>
              </p:cNvPr>
              <p:cNvSpPr txBox="1"/>
              <p:nvPr/>
            </p:nvSpPr>
            <p:spPr>
              <a:xfrm>
                <a:off x="5173594" y="4874574"/>
                <a:ext cx="483337" cy="38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0456F6-9645-4E59-9CC6-8A09C08EE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594" y="4874574"/>
                <a:ext cx="483337" cy="383888"/>
              </a:xfrm>
              <a:prstGeom prst="rect">
                <a:avLst/>
              </a:prstGeom>
              <a:blipFill>
                <a:blip r:embed="rId17"/>
                <a:stretch>
                  <a:fillRect l="-6329" t="-3175" r="-1012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54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9916B2-312B-4021-92BE-E2E9EC3992E9}"/>
                  </a:ext>
                </a:extLst>
              </p:cNvPr>
              <p:cNvSpPr txBox="1"/>
              <p:nvPr/>
            </p:nvSpPr>
            <p:spPr>
              <a:xfrm>
                <a:off x="2239123" y="1832478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9916B2-312B-4021-92BE-E2E9EC399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123" y="1832478"/>
                <a:ext cx="433260" cy="288477"/>
              </a:xfrm>
              <a:prstGeom prst="rect">
                <a:avLst/>
              </a:prstGeom>
              <a:blipFill>
                <a:blip r:embed="rId2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B0D1D3-5268-4DCB-B980-B400BE8CEE9C}"/>
                  </a:ext>
                </a:extLst>
              </p:cNvPr>
              <p:cNvSpPr txBox="1"/>
              <p:nvPr/>
            </p:nvSpPr>
            <p:spPr>
              <a:xfrm>
                <a:off x="2244317" y="1100191"/>
                <a:ext cx="42287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B0D1D3-5268-4DCB-B980-B400BE8CE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317" y="1100191"/>
                <a:ext cx="422873" cy="288477"/>
              </a:xfrm>
              <a:prstGeom prst="rect">
                <a:avLst/>
              </a:prstGeom>
              <a:blipFill>
                <a:blip r:embed="rId3"/>
                <a:stretch>
                  <a:fillRect l="-7143" t="-8333" r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183E99-1C75-45C4-8322-DB9F131ADDD6}"/>
                  </a:ext>
                </a:extLst>
              </p:cNvPr>
              <p:cNvSpPr txBox="1"/>
              <p:nvPr/>
            </p:nvSpPr>
            <p:spPr>
              <a:xfrm>
                <a:off x="2134135" y="362161"/>
                <a:ext cx="65287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183E99-1C75-45C4-8322-DB9F131AD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135" y="362161"/>
                <a:ext cx="652871" cy="288477"/>
              </a:xfrm>
              <a:prstGeom prst="rect">
                <a:avLst/>
              </a:prstGeom>
              <a:blipFill>
                <a:blip r:embed="rId4"/>
                <a:stretch>
                  <a:fillRect l="-4673" t="-8333" r="-8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96B606-93D2-426E-A1A4-5FFED30FBCCB}"/>
                  </a:ext>
                </a:extLst>
              </p:cNvPr>
              <p:cNvSpPr txBox="1"/>
              <p:nvPr/>
            </p:nvSpPr>
            <p:spPr>
              <a:xfrm>
                <a:off x="1324363" y="359589"/>
                <a:ext cx="48333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96B606-93D2-426E-A1A4-5FFED30FB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63" y="359589"/>
                <a:ext cx="483337" cy="288477"/>
              </a:xfrm>
              <a:prstGeom prst="rect">
                <a:avLst/>
              </a:prstGeom>
              <a:blipFill>
                <a:blip r:embed="rId5"/>
                <a:stretch>
                  <a:fillRect l="-6250" t="-8511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AF55EE-66C2-47E9-A016-758259FB7FF2}"/>
                  </a:ext>
                </a:extLst>
              </p:cNvPr>
              <p:cNvSpPr txBox="1"/>
              <p:nvPr/>
            </p:nvSpPr>
            <p:spPr>
              <a:xfrm>
                <a:off x="3113441" y="359589"/>
                <a:ext cx="43172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AF55EE-66C2-47E9-A016-758259FB7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441" y="359589"/>
                <a:ext cx="431721" cy="288477"/>
              </a:xfrm>
              <a:prstGeom prst="rect">
                <a:avLst/>
              </a:prstGeom>
              <a:blipFill>
                <a:blip r:embed="rId6"/>
                <a:stretch>
                  <a:fillRect l="-12676" t="-8511" r="-9859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2414E1-0D52-4410-86A0-F6393019ACF5}"/>
                  </a:ext>
                </a:extLst>
              </p:cNvPr>
              <p:cNvSpPr txBox="1"/>
              <p:nvPr/>
            </p:nvSpPr>
            <p:spPr>
              <a:xfrm>
                <a:off x="2318451" y="256476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2414E1-0D52-4410-86A0-F6393019A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451" y="2564765"/>
                <a:ext cx="284565" cy="276999"/>
              </a:xfrm>
              <a:prstGeom prst="rect">
                <a:avLst/>
              </a:prstGeom>
              <a:blipFill>
                <a:blip r:embed="rId7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44FBE1-0126-4295-B31A-8D9A06C572F7}"/>
                  </a:ext>
                </a:extLst>
              </p:cNvPr>
              <p:cNvSpPr txBox="1"/>
              <p:nvPr/>
            </p:nvSpPr>
            <p:spPr>
              <a:xfrm>
                <a:off x="1428964" y="183821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44FBE1-0126-4295-B31A-8D9A06C57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964" y="1838216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51A0CF-B90F-40AE-842C-ADF40B2E4CA7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>
            <a:off x="1566032" y="648066"/>
            <a:ext cx="889722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2B4407-3B9B-4625-91B6-C9EC980917AE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 flipH="1">
            <a:off x="2455754" y="650638"/>
            <a:ext cx="4817" cy="4495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82ED9C-2DEE-49E2-AC30-C00F9292992C}"/>
              </a:ext>
            </a:extLst>
          </p:cNvPr>
          <p:cNvCxnSpPr>
            <a:stCxn id="22" idx="2"/>
            <a:endCxn id="19" idx="0"/>
          </p:cNvCxnSpPr>
          <p:nvPr/>
        </p:nvCxnSpPr>
        <p:spPr>
          <a:xfrm flipH="1">
            <a:off x="2455754" y="648066"/>
            <a:ext cx="873548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514D94D-81C5-4684-91E5-0253D0BFA445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 flipH="1">
            <a:off x="2455753" y="1388668"/>
            <a:ext cx="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09A5C7-E9F3-42B9-8263-359B02130A7F}"/>
              </a:ext>
            </a:extLst>
          </p:cNvPr>
          <p:cNvCxnSpPr>
            <a:stCxn id="18" idx="2"/>
            <a:endCxn id="23" idx="0"/>
          </p:cNvCxnSpPr>
          <p:nvPr/>
        </p:nvCxnSpPr>
        <p:spPr>
          <a:xfrm>
            <a:off x="2455753" y="2120955"/>
            <a:ext cx="498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6C3DD6-28D8-4724-8F2D-E2CD78E76FE5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>
            <a:off x="1522323" y="2115215"/>
            <a:ext cx="938411" cy="449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2E53BD-31D0-4422-B159-5A90011BEA45}"/>
                  </a:ext>
                </a:extLst>
              </p:cNvPr>
              <p:cNvSpPr txBox="1"/>
              <p:nvPr/>
            </p:nvSpPr>
            <p:spPr>
              <a:xfrm>
                <a:off x="5639869" y="2118383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2E53BD-31D0-4422-B159-5A90011BE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869" y="2118383"/>
                <a:ext cx="433260" cy="288477"/>
              </a:xfrm>
              <a:prstGeom prst="rect">
                <a:avLst/>
              </a:prstGeom>
              <a:blipFill>
                <a:blip r:embed="rId9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85DBC0-101A-483D-ABAD-A62755BA9A06}"/>
                  </a:ext>
                </a:extLst>
              </p:cNvPr>
              <p:cNvSpPr txBox="1"/>
              <p:nvPr/>
            </p:nvSpPr>
            <p:spPr>
              <a:xfrm>
                <a:off x="5645063" y="1386096"/>
                <a:ext cx="42287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85DBC0-101A-483D-ABAD-A62755BA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063" y="1386096"/>
                <a:ext cx="422873" cy="288477"/>
              </a:xfrm>
              <a:prstGeom prst="rect">
                <a:avLst/>
              </a:prstGeom>
              <a:blipFill>
                <a:blip r:embed="rId10"/>
                <a:stretch>
                  <a:fillRect l="-7246" t="-833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8B4502-4EB7-400B-8D86-0050E44E6CC1}"/>
                  </a:ext>
                </a:extLst>
              </p:cNvPr>
              <p:cNvSpPr txBox="1"/>
              <p:nvPr/>
            </p:nvSpPr>
            <p:spPr>
              <a:xfrm>
                <a:off x="5534881" y="648066"/>
                <a:ext cx="65287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8B4502-4EB7-400B-8D86-0050E44E6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881" y="648066"/>
                <a:ext cx="652871" cy="288477"/>
              </a:xfrm>
              <a:prstGeom prst="rect">
                <a:avLst/>
              </a:prstGeom>
              <a:blipFill>
                <a:blip r:embed="rId11"/>
                <a:stretch>
                  <a:fillRect l="-4673" t="-8333" r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3D7068-FE14-401C-8CAF-01D1DB24C67A}"/>
                  </a:ext>
                </a:extLst>
              </p:cNvPr>
              <p:cNvSpPr txBox="1"/>
              <p:nvPr/>
            </p:nvSpPr>
            <p:spPr>
              <a:xfrm>
                <a:off x="4725109" y="645494"/>
                <a:ext cx="48333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3D7068-FE14-401C-8CAF-01D1DB24C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109" y="645494"/>
                <a:ext cx="483337" cy="288477"/>
              </a:xfrm>
              <a:prstGeom prst="rect">
                <a:avLst/>
              </a:prstGeom>
              <a:blipFill>
                <a:blip r:embed="rId12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5135D01-6563-4BB9-B2C7-2C6AF978BDDE}"/>
                  </a:ext>
                </a:extLst>
              </p:cNvPr>
              <p:cNvSpPr txBox="1"/>
              <p:nvPr/>
            </p:nvSpPr>
            <p:spPr>
              <a:xfrm>
                <a:off x="6514187" y="645494"/>
                <a:ext cx="43172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5135D01-6563-4BB9-B2C7-2C6AF978B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187" y="645494"/>
                <a:ext cx="431721" cy="288477"/>
              </a:xfrm>
              <a:prstGeom prst="rect">
                <a:avLst/>
              </a:prstGeom>
              <a:blipFill>
                <a:blip r:embed="rId13"/>
                <a:stretch>
                  <a:fillRect l="-12857" t="-8511" r="-11429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0DE04A-1C50-4D74-917F-5B19F88CB8E3}"/>
                  </a:ext>
                </a:extLst>
              </p:cNvPr>
              <p:cNvSpPr txBox="1"/>
              <p:nvPr/>
            </p:nvSpPr>
            <p:spPr>
              <a:xfrm>
                <a:off x="5719197" y="2850670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0DE04A-1C50-4D74-917F-5B19F88CB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197" y="2850670"/>
                <a:ext cx="284565" cy="276999"/>
              </a:xfrm>
              <a:prstGeom prst="rect">
                <a:avLst/>
              </a:prstGeom>
              <a:blipFill>
                <a:blip r:embed="rId14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9698CB-BB65-44B8-9C2A-76B72C241999}"/>
                  </a:ext>
                </a:extLst>
              </p:cNvPr>
              <p:cNvSpPr txBox="1"/>
              <p:nvPr/>
            </p:nvSpPr>
            <p:spPr>
              <a:xfrm>
                <a:off x="4829710" y="2124121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9698CB-BB65-44B8-9C2A-76B72C241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710" y="2124121"/>
                <a:ext cx="186718" cy="276999"/>
              </a:xfrm>
              <a:prstGeom prst="rect">
                <a:avLst/>
              </a:prstGeom>
              <a:blipFill>
                <a:blip r:embed="rId15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E88372-7520-425E-A396-7DB4C2C9C708}"/>
              </a:ext>
            </a:extLst>
          </p:cNvPr>
          <p:cNvCxnSpPr>
            <a:stCxn id="43" idx="2"/>
            <a:endCxn id="41" idx="0"/>
          </p:cNvCxnSpPr>
          <p:nvPr/>
        </p:nvCxnSpPr>
        <p:spPr>
          <a:xfrm>
            <a:off x="4966778" y="933971"/>
            <a:ext cx="889722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E68F7FA-AC1F-4B41-AB96-EFD5023091C5}"/>
              </a:ext>
            </a:extLst>
          </p:cNvPr>
          <p:cNvCxnSpPr>
            <a:stCxn id="42" idx="2"/>
            <a:endCxn id="41" idx="0"/>
          </p:cNvCxnSpPr>
          <p:nvPr/>
        </p:nvCxnSpPr>
        <p:spPr>
          <a:xfrm flipH="1">
            <a:off x="5856500" y="936543"/>
            <a:ext cx="4817" cy="4495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CAFC5AB-DE0C-4ACF-B736-75A7FD268C4D}"/>
              </a:ext>
            </a:extLst>
          </p:cNvPr>
          <p:cNvCxnSpPr>
            <a:stCxn id="44" idx="2"/>
            <a:endCxn id="41" idx="0"/>
          </p:cNvCxnSpPr>
          <p:nvPr/>
        </p:nvCxnSpPr>
        <p:spPr>
          <a:xfrm flipH="1">
            <a:off x="5856500" y="933971"/>
            <a:ext cx="873548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CC32550-98CE-4C8D-AF58-7E9BC3449BDE}"/>
              </a:ext>
            </a:extLst>
          </p:cNvPr>
          <p:cNvCxnSpPr>
            <a:stCxn id="41" idx="2"/>
            <a:endCxn id="40" idx="0"/>
          </p:cNvCxnSpPr>
          <p:nvPr/>
        </p:nvCxnSpPr>
        <p:spPr>
          <a:xfrm flipH="1">
            <a:off x="5856499" y="1674573"/>
            <a:ext cx="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9612DB-70A1-4416-A0CA-4EFD213277E7}"/>
              </a:ext>
            </a:extLst>
          </p:cNvPr>
          <p:cNvCxnSpPr>
            <a:stCxn id="40" idx="2"/>
            <a:endCxn id="45" idx="0"/>
          </p:cNvCxnSpPr>
          <p:nvPr/>
        </p:nvCxnSpPr>
        <p:spPr>
          <a:xfrm>
            <a:off x="5856499" y="2406860"/>
            <a:ext cx="498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9F3DAD1-1D89-4836-A3F8-8C8B99BE67CE}"/>
              </a:ext>
            </a:extLst>
          </p:cNvPr>
          <p:cNvCxnSpPr>
            <a:stCxn id="46" idx="2"/>
            <a:endCxn id="45" idx="0"/>
          </p:cNvCxnSpPr>
          <p:nvPr/>
        </p:nvCxnSpPr>
        <p:spPr>
          <a:xfrm>
            <a:off x="4923069" y="2401120"/>
            <a:ext cx="938411" cy="449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1312EB-90C0-4619-A147-BCB57BD50FBA}"/>
                  </a:ext>
                </a:extLst>
              </p:cNvPr>
              <p:cNvSpPr txBox="1"/>
              <p:nvPr/>
            </p:nvSpPr>
            <p:spPr>
              <a:xfrm>
                <a:off x="5937619" y="4174142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1312EB-90C0-4619-A147-BCB57BD50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619" y="4174142"/>
                <a:ext cx="2016578" cy="276999"/>
              </a:xfrm>
              <a:prstGeom prst="rect">
                <a:avLst/>
              </a:prstGeom>
              <a:blipFill>
                <a:blip r:embed="rId16"/>
                <a:stretch>
                  <a:fillRect l="-3021" r="-302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77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257A1EE-B9C2-45F7-B7CB-CB5E26D7133C}"/>
              </a:ext>
            </a:extLst>
          </p:cNvPr>
          <p:cNvGrpSpPr/>
          <p:nvPr/>
        </p:nvGrpSpPr>
        <p:grpSpPr>
          <a:xfrm>
            <a:off x="84654" y="177252"/>
            <a:ext cx="6396513" cy="3251748"/>
            <a:chOff x="2967554" y="1461967"/>
            <a:chExt cx="6396513" cy="325174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D2956A7-BE8F-4FCC-B58A-0A560EEF5433}"/>
                </a:ext>
              </a:extLst>
            </p:cNvPr>
            <p:cNvSpPr/>
            <p:nvPr/>
          </p:nvSpPr>
          <p:spPr>
            <a:xfrm>
              <a:off x="6433081" y="2490342"/>
              <a:ext cx="1290681" cy="129068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neuron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68932FBA-ED78-4276-94C7-8D1C0E181612}"/>
                </a:ext>
              </a:extLst>
            </p:cNvPr>
            <p:cNvSpPr/>
            <p:nvPr/>
          </p:nvSpPr>
          <p:spPr>
            <a:xfrm rot="20115027">
              <a:off x="4475173" y="3822811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F7CA565-CFF4-4F44-9624-9072DA8A787C}"/>
                </a:ext>
              </a:extLst>
            </p:cNvPr>
            <p:cNvSpPr/>
            <p:nvPr/>
          </p:nvSpPr>
          <p:spPr>
            <a:xfrm>
              <a:off x="7723762" y="3092921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EE778E20-2937-4E93-B42B-2C1BC3EB884B}"/>
                </a:ext>
              </a:extLst>
            </p:cNvPr>
            <p:cNvSpPr/>
            <p:nvPr/>
          </p:nvSpPr>
          <p:spPr>
            <a:xfrm rot="1484973" flipV="1">
              <a:off x="4475173" y="2353912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F9ED1D0-5EC5-493F-98A1-1C8C5867A62A}"/>
                    </a:ext>
                  </a:extLst>
                </p:cNvPr>
                <p:cNvSpPr/>
                <p:nvPr/>
              </p:nvSpPr>
              <p:spPr>
                <a:xfrm>
                  <a:off x="3872279" y="1461967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F9ED1D0-5EC5-493F-98A1-1C8C5867A6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79" y="1461967"/>
                  <a:ext cx="711200" cy="711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2F38625-FAC1-4A32-9D99-F60ADB2BD8AF}"/>
                    </a:ext>
                  </a:extLst>
                </p:cNvPr>
                <p:cNvSpPr/>
                <p:nvPr/>
              </p:nvSpPr>
              <p:spPr>
                <a:xfrm>
                  <a:off x="3872279" y="400251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2F38625-FAC1-4A32-9D99-F60ADB2BD8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79" y="4002515"/>
                  <a:ext cx="711200" cy="7112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801669-51BC-440A-8088-257ECD2D29B0}"/>
                </a:ext>
              </a:extLst>
            </p:cNvPr>
            <p:cNvSpPr txBox="1"/>
            <p:nvPr/>
          </p:nvSpPr>
          <p:spPr>
            <a:xfrm>
              <a:off x="2967554" y="2905073"/>
              <a:ext cx="774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0A50C4-F720-43FB-BE50-94BC65932DBD}"/>
                </a:ext>
              </a:extLst>
            </p:cNvPr>
            <p:cNvSpPr txBox="1"/>
            <p:nvPr/>
          </p:nvSpPr>
          <p:spPr>
            <a:xfrm>
              <a:off x="8542041" y="2921705"/>
              <a:ext cx="822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1A76F4D-0DBF-46D9-AD5C-FCD9E11D7F67}"/>
              </a:ext>
            </a:extLst>
          </p:cNvPr>
          <p:cNvGrpSpPr/>
          <p:nvPr/>
        </p:nvGrpSpPr>
        <p:grpSpPr>
          <a:xfrm>
            <a:off x="5205779" y="3098887"/>
            <a:ext cx="4910183" cy="3251748"/>
            <a:chOff x="5205779" y="3098887"/>
            <a:chExt cx="4910183" cy="325174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6694D39-F475-4390-B155-3B12E611CE0B}"/>
                </a:ext>
              </a:extLst>
            </p:cNvPr>
            <p:cNvSpPr/>
            <p:nvPr/>
          </p:nvSpPr>
          <p:spPr>
            <a:xfrm>
              <a:off x="7766581" y="4127262"/>
              <a:ext cx="1290681" cy="129068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activation</a:t>
              </a:r>
            </a:p>
            <a:p>
              <a:pPr algn="ctr"/>
              <a:r>
                <a:rPr lang="en-US" sz="1400" dirty="0"/>
                <a:t>function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B56B0FC5-7E22-4263-8A80-EE7795BFF77F}"/>
                </a:ext>
              </a:extLst>
            </p:cNvPr>
            <p:cNvSpPr/>
            <p:nvPr/>
          </p:nvSpPr>
          <p:spPr>
            <a:xfrm rot="20115027">
              <a:off x="5808673" y="5459731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82408AE9-2CA8-4516-A544-B66BDE72DBE5}"/>
                </a:ext>
              </a:extLst>
            </p:cNvPr>
            <p:cNvSpPr/>
            <p:nvPr/>
          </p:nvSpPr>
          <p:spPr>
            <a:xfrm>
              <a:off x="9057262" y="4729841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51E77D49-BA8B-4201-B7A4-3423A97C3E49}"/>
                </a:ext>
              </a:extLst>
            </p:cNvPr>
            <p:cNvSpPr/>
            <p:nvPr/>
          </p:nvSpPr>
          <p:spPr>
            <a:xfrm rot="1484973" flipV="1">
              <a:off x="5808673" y="3990832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DA033F7-400E-4EAD-A174-C23B0B0E2BB2}"/>
                    </a:ext>
                  </a:extLst>
                </p:cNvPr>
                <p:cNvSpPr/>
                <p:nvPr/>
              </p:nvSpPr>
              <p:spPr>
                <a:xfrm>
                  <a:off x="5205779" y="3098887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DA033F7-400E-4EAD-A174-C23B0B0E2B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79" y="3098887"/>
                  <a:ext cx="711200" cy="7112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4E9433F-0736-4AFF-B4D1-10D5BF251DA8}"/>
                    </a:ext>
                  </a:extLst>
                </p:cNvPr>
                <p:cNvSpPr/>
                <p:nvPr/>
              </p:nvSpPr>
              <p:spPr>
                <a:xfrm>
                  <a:off x="5205779" y="563943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4E9433F-0736-4AFF-B4D1-10D5BF251D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79" y="5639435"/>
                  <a:ext cx="711200" cy="7112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D28039A-9098-454D-A34E-B94C29987BC0}"/>
                    </a:ext>
                  </a:extLst>
                </p:cNvPr>
                <p:cNvSpPr txBox="1"/>
                <p:nvPr/>
              </p:nvSpPr>
              <p:spPr>
                <a:xfrm>
                  <a:off x="6546651" y="3575357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D28039A-9098-454D-A34E-B94C29987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6651" y="3575357"/>
                  <a:ext cx="317138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1538" r="-5769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D4784E-B9B4-4531-A1BB-DFFB1ACC9DD0}"/>
                    </a:ext>
                  </a:extLst>
                </p:cNvPr>
                <p:cNvSpPr txBox="1"/>
                <p:nvPr/>
              </p:nvSpPr>
              <p:spPr>
                <a:xfrm>
                  <a:off x="6378304" y="5279443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D4784E-B9B4-4531-A1BB-DFFB1ACC9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304" y="5279443"/>
                  <a:ext cx="322461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9434" r="-9434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0588B9C-83BF-416F-BF62-B96587A304F1}"/>
                    </a:ext>
                  </a:extLst>
                </p:cNvPr>
                <p:cNvSpPr txBox="1"/>
                <p:nvPr/>
              </p:nvSpPr>
              <p:spPr>
                <a:xfrm>
                  <a:off x="9929244" y="4591341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0588B9C-83BF-416F-BF62-B96587A30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9244" y="4591341"/>
                  <a:ext cx="186718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33333" r="-30000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502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68164</TotalTime>
  <Words>596</Words>
  <Application>Microsoft Office PowerPoint</Application>
  <PresentationFormat>Widescreen</PresentationFormat>
  <Paragraphs>353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Flagg</dc:creator>
  <cp:lastModifiedBy>Dennis Flagg</cp:lastModifiedBy>
  <cp:revision>149</cp:revision>
  <dcterms:created xsi:type="dcterms:W3CDTF">2019-01-15T02:40:25Z</dcterms:created>
  <dcterms:modified xsi:type="dcterms:W3CDTF">2020-01-03T03:41:07Z</dcterms:modified>
</cp:coreProperties>
</file>