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/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/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blipFill>
                <a:blip r:embed="rId3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/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blipFill>
                <a:blip r:embed="rId4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/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blipFill>
                <a:blip r:embed="rId5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400771C-2544-465F-A51C-01F5A3A09C06}"/>
              </a:ext>
            </a:extLst>
          </p:cNvPr>
          <p:cNvSpPr/>
          <p:nvPr/>
        </p:nvSpPr>
        <p:spPr>
          <a:xfrm>
            <a:off x="22104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50ED7-4837-415B-A385-DAB03C0488F8}"/>
              </a:ext>
            </a:extLst>
          </p:cNvPr>
          <p:cNvGrpSpPr/>
          <p:nvPr/>
        </p:nvGrpSpPr>
        <p:grpSpPr>
          <a:xfrm>
            <a:off x="1902561" y="2699281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E9F054-919B-4E92-ADC2-56F89E5EA2AE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A09CF9-0290-4AF6-826F-BBAF3CD65344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5E294A-D5EC-4A7D-8881-DC6ACCC4CE2D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9FE88C9-570E-4C2A-8E21-81FE14057046}"/>
              </a:ext>
            </a:extLst>
          </p:cNvPr>
          <p:cNvSpPr/>
          <p:nvPr/>
        </p:nvSpPr>
        <p:spPr>
          <a:xfrm>
            <a:off x="26930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9EC3E-8B89-4D04-9D6E-008007263F7A}"/>
              </a:ext>
            </a:extLst>
          </p:cNvPr>
          <p:cNvSpPr/>
          <p:nvPr/>
        </p:nvSpPr>
        <p:spPr>
          <a:xfrm>
            <a:off x="31756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88076-3F28-42DB-9033-5DDEAAC47025}"/>
              </a:ext>
            </a:extLst>
          </p:cNvPr>
          <p:cNvSpPr/>
          <p:nvPr/>
        </p:nvSpPr>
        <p:spPr>
          <a:xfrm>
            <a:off x="36582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CF11-175F-4D41-8889-9F68388BA49A}"/>
              </a:ext>
            </a:extLst>
          </p:cNvPr>
          <p:cNvSpPr/>
          <p:nvPr/>
        </p:nvSpPr>
        <p:spPr>
          <a:xfrm>
            <a:off x="51786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8F413-B8E7-406B-8AB8-9208DCD5AED6}"/>
              </a:ext>
            </a:extLst>
          </p:cNvPr>
          <p:cNvGrpSpPr/>
          <p:nvPr/>
        </p:nvGrpSpPr>
        <p:grpSpPr>
          <a:xfrm>
            <a:off x="4870815" y="2699281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AB1BCD-F9DD-41ED-9FD1-DACDD121914C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A8D50-D524-4208-9AD3-E12057D302B9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4D04F-5351-4065-A8AF-70189996FB57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A957C6B-4F7B-43E5-B8BD-BE20E54F7815}"/>
              </a:ext>
            </a:extLst>
          </p:cNvPr>
          <p:cNvSpPr/>
          <p:nvPr/>
        </p:nvSpPr>
        <p:spPr>
          <a:xfrm>
            <a:off x="56612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2B8AB9-AA89-43A5-9075-6ED6F1A3E232}"/>
              </a:ext>
            </a:extLst>
          </p:cNvPr>
          <p:cNvSpPr/>
          <p:nvPr/>
        </p:nvSpPr>
        <p:spPr>
          <a:xfrm>
            <a:off x="61438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DFD83-3892-4E20-BD32-9A7B9AABA83D}"/>
              </a:ext>
            </a:extLst>
          </p:cNvPr>
          <p:cNvSpPr/>
          <p:nvPr/>
        </p:nvSpPr>
        <p:spPr>
          <a:xfrm>
            <a:off x="6626473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7ADE42-0A6F-40AF-9DF0-287B97B78ED8}"/>
              </a:ext>
            </a:extLst>
          </p:cNvPr>
          <p:cNvSpPr/>
          <p:nvPr/>
        </p:nvSpPr>
        <p:spPr>
          <a:xfrm>
            <a:off x="81527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F719D-CCD6-4926-A271-190AB422FECE}"/>
              </a:ext>
            </a:extLst>
          </p:cNvPr>
          <p:cNvGrpSpPr/>
          <p:nvPr/>
        </p:nvGrpSpPr>
        <p:grpSpPr>
          <a:xfrm>
            <a:off x="7844932" y="2699281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5D2B4D-B681-4A2D-AF82-9FCDE96E644E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9CE076-7306-4657-9196-93FCC96F828A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9AA306-738F-48F4-A71D-79787A9EAC1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7B1F27-0B89-4117-9A0A-FADB71ACFDC3}"/>
              </a:ext>
            </a:extLst>
          </p:cNvPr>
          <p:cNvSpPr/>
          <p:nvPr/>
        </p:nvSpPr>
        <p:spPr>
          <a:xfrm>
            <a:off x="86353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90C97-F178-4B3E-A7A6-208975EFD84C}"/>
              </a:ext>
            </a:extLst>
          </p:cNvPr>
          <p:cNvSpPr/>
          <p:nvPr/>
        </p:nvSpPr>
        <p:spPr>
          <a:xfrm>
            <a:off x="91179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210D0-5F62-4578-ACFA-AE5FB564C8A5}"/>
              </a:ext>
            </a:extLst>
          </p:cNvPr>
          <p:cNvSpPr/>
          <p:nvPr/>
        </p:nvSpPr>
        <p:spPr>
          <a:xfrm>
            <a:off x="96005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/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3333" r="-2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/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/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/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/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blipFill>
                <a:blip r:embed="rId7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/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/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/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blipFill>
                <a:blip r:embed="rId9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F876F-068F-405E-99E7-D26D2F3E622F}"/>
              </a:ext>
            </a:extLst>
          </p:cNvPr>
          <p:cNvSpPr/>
          <p:nvPr/>
        </p:nvSpPr>
        <p:spPr>
          <a:xfrm>
            <a:off x="2237755" y="2082006"/>
            <a:ext cx="7443989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2FE65-A52B-4ABA-86DF-9BE20960CACD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90F7DF-7690-4DFC-93B4-D2D0FAA8B66B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95AC5-8CFB-4E99-A114-A9B4FBB53B76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448088-B07F-44EF-B2CD-938F6803194E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60A104-15ED-4E83-9EA0-708B98B52F7D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ABFBF4-506F-47A3-9FB3-2D4263968EB7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17DC25-65A3-4969-8D63-28D388A5EBD3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B21C3F-C9C2-4782-805E-0819ED45FEE7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82C8-18A1-4F1B-A837-CE376E202402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157F56-E7F5-4C14-94CC-BD14AA21CBD8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17054-F86D-4ABA-9398-9C9EEB14FCC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BDEBC2-2861-4FF2-BEA9-D43F647CF1AB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12AFF4-8791-4A21-BDF7-3D494C2C58CC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2DAF5F-6EF5-48BC-A9EC-B3BF76EDA12E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4C51DE-A19A-455D-B3D1-80FFD92E6C5B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7A5DB-295F-4A7E-B92C-752EA92D2E14}"/>
              </a:ext>
            </a:extLst>
          </p:cNvPr>
          <p:cNvCxnSpPr/>
          <p:nvPr/>
        </p:nvCxnSpPr>
        <p:spPr>
          <a:xfrm>
            <a:off x="2237755" y="2820476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40EB5-8B7F-4163-86BB-D1CAF11AA1AF}"/>
              </a:ext>
            </a:extLst>
          </p:cNvPr>
          <p:cNvCxnSpPr/>
          <p:nvPr/>
        </p:nvCxnSpPr>
        <p:spPr>
          <a:xfrm>
            <a:off x="2237755" y="3567450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BF522-3F28-42FA-9549-40FD94EBD561}"/>
              </a:ext>
            </a:extLst>
          </p:cNvPr>
          <p:cNvCxnSpPr/>
          <p:nvPr/>
        </p:nvCxnSpPr>
        <p:spPr>
          <a:xfrm>
            <a:off x="2219551" y="4312279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7B6AA-5377-4EF8-BEFD-0026C69685A3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A91338B6-BB7C-415C-ADFE-CFF2DF91F617}"/>
              </a:ext>
            </a:extLst>
          </p:cNvPr>
          <p:cNvSpPr/>
          <p:nvPr/>
        </p:nvSpPr>
        <p:spPr>
          <a:xfrm>
            <a:off x="2237754" y="2082006"/>
            <a:ext cx="8357616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ED9EEB-9ADC-48D0-A732-C072ADC3C93F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3EF1018-7E94-4C79-9CDB-AC8019F305CF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95BF84-99A2-4027-95D4-6A4570900724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C5AEDA-DB9B-4884-99DA-C08546156F82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64242E-4F98-4078-AABA-3A08BA77C0F3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8363C2-6931-448A-B798-9A73998AF77B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C54277D-3511-4278-A3B1-C4789C248724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8BA5A8-5CF6-4FCE-9C7B-EE0D47F43B86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91E006A-FA65-4FCA-8750-ED5208734663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6D5458-A731-4B22-8A33-4404463F949B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4C0872-7E65-41A6-B3F6-F79DA7A63B5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C23D4D4-0DD4-4F35-AC39-C95939843DDE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B330F6-1396-4C09-A75E-C1EE0DF7ADBF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3C8EE78-E8FF-403A-8A85-56E357E55168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2825C42-8A2E-498A-8E30-5A5EFEA83997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588B16-461C-4BB7-98C1-4F913B445E93}"/>
              </a:ext>
            </a:extLst>
          </p:cNvPr>
          <p:cNvSpPr/>
          <p:nvPr/>
        </p:nvSpPr>
        <p:spPr>
          <a:xfrm>
            <a:off x="2245650" y="2819999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2F93A2-A4D7-4FA8-BC22-E2ACD7FE4BB1}"/>
              </a:ext>
            </a:extLst>
          </p:cNvPr>
          <p:cNvSpPr/>
          <p:nvPr/>
        </p:nvSpPr>
        <p:spPr>
          <a:xfrm>
            <a:off x="2245650" y="3565304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CCC09B-5602-4523-914F-B8DC40FFA2E3}"/>
              </a:ext>
            </a:extLst>
          </p:cNvPr>
          <p:cNvSpPr/>
          <p:nvPr/>
        </p:nvSpPr>
        <p:spPr>
          <a:xfrm>
            <a:off x="2237753" y="4311443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CCAA28-01A6-4670-8387-88A60A1CFC2B}"/>
              </a:ext>
            </a:extLst>
          </p:cNvPr>
          <p:cNvSpPr/>
          <p:nvPr/>
        </p:nvSpPr>
        <p:spPr>
          <a:xfrm rot="16200000" flipV="1">
            <a:off x="422094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B670A6-0AC3-47A8-BC98-14ABC00A655C}"/>
              </a:ext>
            </a:extLst>
          </p:cNvPr>
          <p:cNvSpPr/>
          <p:nvPr/>
        </p:nvSpPr>
        <p:spPr>
          <a:xfrm rot="16200000" flipV="1">
            <a:off x="286143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46C303-04C0-42E8-831E-CD4E0C15A3A6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/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𝑜𝑟𝑎𝑛𝑔𝑒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A9AD8765-51AF-4AFB-A1A0-7D80897A831D}"/>
              </a:ext>
            </a:extLst>
          </p:cNvPr>
          <p:cNvSpPr/>
          <p:nvPr/>
        </p:nvSpPr>
        <p:spPr>
          <a:xfrm rot="16200000" flipV="1">
            <a:off x="5589765" y="3561722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/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𝑤𝑖𝑛𝑛𝑖𝑛𝑔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/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/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/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/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/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/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/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1.00∗1.00∗1.00∗1.00=1.00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/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.75∗0.75∗0.75∗0.25=0.105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/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.50∗0.50∗0.50∗0.50=0.062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6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789271-3F9E-4E81-B911-89F2B255D720}"/>
              </a:ext>
            </a:extLst>
          </p:cNvPr>
          <p:cNvSpPr/>
          <p:nvPr/>
        </p:nvSpPr>
        <p:spPr>
          <a:xfrm>
            <a:off x="2192678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5D7C6B-DCBF-46AB-92F3-39A84C5BE1E4}"/>
              </a:ext>
            </a:extLst>
          </p:cNvPr>
          <p:cNvGrpSpPr/>
          <p:nvPr/>
        </p:nvGrpSpPr>
        <p:grpSpPr>
          <a:xfrm>
            <a:off x="1884820" y="2699281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704CED-443E-4B47-A391-242B22649BB7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F0CCEE-4CE7-4C1A-BCB0-F4B914451FDC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AEEE3-4E7C-4FDD-AA0E-6FE224E0317C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F0CB952-FB5B-4B54-B79B-264EECBCD885}"/>
              </a:ext>
            </a:extLst>
          </p:cNvPr>
          <p:cNvSpPr/>
          <p:nvPr/>
        </p:nvSpPr>
        <p:spPr>
          <a:xfrm>
            <a:off x="2675278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46F13A-187F-4D6C-857F-20E053FBD2AC}"/>
              </a:ext>
            </a:extLst>
          </p:cNvPr>
          <p:cNvSpPr/>
          <p:nvPr/>
        </p:nvSpPr>
        <p:spPr>
          <a:xfrm>
            <a:off x="3157878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ACB73E-9AD0-4EB0-A4B4-1FEF02BB1714}"/>
              </a:ext>
            </a:extLst>
          </p:cNvPr>
          <p:cNvSpPr/>
          <p:nvPr/>
        </p:nvSpPr>
        <p:spPr>
          <a:xfrm>
            <a:off x="3640478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AB0D68-03CB-495D-8C14-662DE27A6C30}"/>
              </a:ext>
            </a:extLst>
          </p:cNvPr>
          <p:cNvSpPr/>
          <p:nvPr/>
        </p:nvSpPr>
        <p:spPr>
          <a:xfrm>
            <a:off x="5160932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DF5C3-E0CA-4D8E-BCDE-C302B3F7974B}"/>
              </a:ext>
            </a:extLst>
          </p:cNvPr>
          <p:cNvGrpSpPr/>
          <p:nvPr/>
        </p:nvGrpSpPr>
        <p:grpSpPr>
          <a:xfrm>
            <a:off x="4853074" y="2699281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07FCD7-B97F-4C75-8954-5D350390E972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6B893B-96A8-45B9-A7D1-4FDEE83BED2D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2DD7DF-66D1-4248-B5AD-BF133A0D601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AF3850B-77E7-40E5-AA26-F2A735C4C436}"/>
              </a:ext>
            </a:extLst>
          </p:cNvPr>
          <p:cNvSpPr/>
          <p:nvPr/>
        </p:nvSpPr>
        <p:spPr>
          <a:xfrm>
            <a:off x="5643532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3AA0EE-35C3-43AF-9326-14876614B5B6}"/>
              </a:ext>
            </a:extLst>
          </p:cNvPr>
          <p:cNvSpPr/>
          <p:nvPr/>
        </p:nvSpPr>
        <p:spPr>
          <a:xfrm>
            <a:off x="6126132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20983B-ABB7-4977-885C-6D647E5FC8AC}"/>
              </a:ext>
            </a:extLst>
          </p:cNvPr>
          <p:cNvSpPr/>
          <p:nvPr/>
        </p:nvSpPr>
        <p:spPr>
          <a:xfrm>
            <a:off x="6608732" y="360733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3F4DE0-C950-4B2E-92E0-7FCA00A62D4F}"/>
              </a:ext>
            </a:extLst>
          </p:cNvPr>
          <p:cNvSpPr/>
          <p:nvPr/>
        </p:nvSpPr>
        <p:spPr>
          <a:xfrm>
            <a:off x="8135049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814F9E-9DA1-49F4-B5A4-D1957E033706}"/>
              </a:ext>
            </a:extLst>
          </p:cNvPr>
          <p:cNvGrpSpPr/>
          <p:nvPr/>
        </p:nvGrpSpPr>
        <p:grpSpPr>
          <a:xfrm>
            <a:off x="7827191" y="2699281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23459-F2E4-4AEE-8526-DECBBBA0348B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AF6D8B-4386-42DA-B708-A61CFC0F5790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DE7AD4-54C5-4E8A-8B65-20E1A8B5056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5E0E4E3-666F-4D64-91B6-101F960C30A5}"/>
              </a:ext>
            </a:extLst>
          </p:cNvPr>
          <p:cNvSpPr/>
          <p:nvPr/>
        </p:nvSpPr>
        <p:spPr>
          <a:xfrm>
            <a:off x="8617649" y="360733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B1707F-F4BC-4DCD-9730-0172E34596E9}"/>
              </a:ext>
            </a:extLst>
          </p:cNvPr>
          <p:cNvSpPr/>
          <p:nvPr/>
        </p:nvSpPr>
        <p:spPr>
          <a:xfrm>
            <a:off x="9100249" y="360733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831ED7-AEB5-43D3-A53B-78066E7E872A}"/>
              </a:ext>
            </a:extLst>
          </p:cNvPr>
          <p:cNvSpPr/>
          <p:nvPr/>
        </p:nvSpPr>
        <p:spPr>
          <a:xfrm>
            <a:off x="9582849" y="360733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57FE5-4439-452A-AD8E-6E427ABC0B99}"/>
              </a:ext>
            </a:extLst>
          </p:cNvPr>
          <p:cNvSpPr txBox="1"/>
          <p:nvPr/>
        </p:nvSpPr>
        <p:spPr>
          <a:xfrm>
            <a:off x="2532524" y="4246561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18334-8207-458D-A906-496106F92F4E}"/>
              </a:ext>
            </a:extLst>
          </p:cNvPr>
          <p:cNvSpPr txBox="1"/>
          <p:nvPr/>
        </p:nvSpPr>
        <p:spPr>
          <a:xfrm>
            <a:off x="5179376" y="4246561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0.81125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7E0B2-9512-4EFE-BEED-0F3F63520C99}"/>
              </a:ext>
            </a:extLst>
          </p:cNvPr>
          <p:cNvSpPr txBox="1"/>
          <p:nvPr/>
        </p:nvSpPr>
        <p:spPr>
          <a:xfrm>
            <a:off x="8469032" y="4246561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1</a:t>
            </a:r>
          </a:p>
        </p:txBody>
      </p:sp>
    </p:spTree>
    <p:extLst>
      <p:ext uri="{BB962C8B-B14F-4D97-AF65-F5344CB8AC3E}">
        <p14:creationId xmlns:p14="http://schemas.microsoft.com/office/powerpoint/2010/main" val="24564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70637</TotalTime>
  <Words>632</Words>
  <Application>Microsoft Office PowerPoint</Application>
  <PresentationFormat>Widescreen</PresentationFormat>
  <Paragraphs>365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157</cp:revision>
  <dcterms:created xsi:type="dcterms:W3CDTF">2019-01-15T02:40:25Z</dcterms:created>
  <dcterms:modified xsi:type="dcterms:W3CDTF">2020-01-04T20:58:23Z</dcterms:modified>
</cp:coreProperties>
</file>