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4471683" y="2628716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INDEX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2385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1013930" y="1022892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Optimizar con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INDEX</a:t>
            </a:r>
            <a:endParaRPr lang="es-ES" sz="5400">
              <a:solidFill>
                <a:srgbClr val="48809C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64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La búsqueda de pagos que sean mayores a 359,000 y para esto asegúrate de utilizar y corroborar con EXPLAIN la forma en que MySQL ejecuta tu consulta. </a:t>
            </a:r>
          </a:p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Debe mejorar el número de filas a considerar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181588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Usa nombres útiles para tu índice. </a:t>
            </a:r>
            <a:endParaRPr lang="en-US" sz="1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EXPLAIN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nos permite saber la metodología que MySQL usa para ejecutar una consulta.</a:t>
            </a:r>
            <a:endParaRPr lang="en-US" sz="1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52296" y="2313194"/>
            <a:ext cx="44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para optimizar: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69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103</cp:revision>
  <dcterms:created xsi:type="dcterms:W3CDTF">2020-12-03T04:45:08Z</dcterms:created>
  <dcterms:modified xsi:type="dcterms:W3CDTF">2021-01-01T00:47:31Z</dcterms:modified>
</cp:coreProperties>
</file>