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261" r:id="rId3"/>
    <p:sldId id="259" r:id="rId4"/>
    <p:sldId id="272" r:id="rId5"/>
    <p:sldId id="341" r:id="rId6"/>
    <p:sldId id="342" r:id="rId7"/>
    <p:sldId id="343" r:id="rId8"/>
    <p:sldId id="3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CE08-6639-4A14-8323-8CD4F2379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C537-86FA-4B04-B476-432D5B5A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0BD9-4545-43AE-8589-5D6EC0EE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AFBE-EDF0-4419-AC77-25B940B8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9F8E-614B-4D16-BF84-05559C7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F26-CBAD-438B-AAE9-460A483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7604-07CD-4D75-BE55-08BD2DDB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1A43-5198-4CC5-9CCA-3D70280D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EC4B-55B6-4E79-B3C6-AD79253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1439-6FD7-4D53-B4B6-1F6DFACD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23455-ABA7-442A-A9E2-0CEE3C4B3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F35B-F79C-4C1F-BE04-A5687EF3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4ADE-CB44-4E1D-A0EF-DF0E1079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B291-0D8F-4EC4-8128-392823F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1C3F-1984-4088-A238-A5E2A1F0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E46-1925-4A03-A960-59851C3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C32E-AE5C-4F7F-8BD2-9AADFDF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C739-48BD-4119-B79D-99A7389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CA3F-64E2-4771-AF9C-321F9A24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1CA-9550-4443-B7AF-899A2CB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E59E-C614-4A7C-B3F9-ACEB7248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7E24-32AE-4566-97DC-04C6BA7C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1751-3C74-4537-BE16-503BA917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F128-B980-4089-9FAD-08E34F5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7EC7-5C56-47EB-BEBD-4FDB9F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066-1885-43C3-A951-D971B98B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61EB-2745-4226-A064-D8607E955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93A47-E32F-48E7-BC20-7A6C69D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A7CC-8165-4C64-9C89-CA708B50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A043-862A-4B12-8F14-987FF674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D639-C16B-405B-AC5E-315E8486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4761-2CB8-4AB8-9490-B5CBD5C8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4F28-FEA4-4BCB-B27F-D48A601A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D588-949D-495B-A69E-A76609A7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1B6E-6C06-4784-8D4C-019AADE2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5B2F3-880B-4AEE-B382-9103E9E2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9B64-68E1-409C-AE67-877F9A03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4DF0-FC9E-42FA-B38C-AA93713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82FE-D4BA-4938-9671-F83D1AF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1A9-2F1C-4196-81A8-2703964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4A9E-D0B0-4404-98EE-5D8F6EC2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30F12-CA7E-40C5-AA71-CE203664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FB0C-A717-4F9B-B292-FBAF5E4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AF4D-A90E-4E73-B50A-3200476A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76A69-91B2-4F55-BD1C-6839E4A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0C1A-BB8B-447E-A2E7-4F1E89F3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1792-B68B-470F-979F-169D02C6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5AEB-8DF6-4A0F-868D-9933F7FF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21BF-C999-483B-92E9-2B006034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A783-95AC-41ED-8172-820CBDD5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DA37-E73D-4C29-864C-1E3525EC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F8B8-D1FC-46F9-B1CB-209CB79A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5E43-3EB0-43EB-A0CF-DE0FE6A4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0705B-91D2-4F11-AB98-E548C2EB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D464-E630-4D2F-B134-109F9AC6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53F2-47F2-49D6-8E16-A6618ED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ED1B-EBAA-4E4E-80A4-DAD2747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076A-1B76-47CB-90A6-2A7B808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D1C5D-2B2D-4477-BFF2-B41FFDF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F341-41CB-4246-A1DA-210194CB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9EEC-2E6E-4776-B59F-293537226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55E7-BADE-4D44-9016-59E24C08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A2D3-197A-4AE0-A8A8-B6B4B4C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4512538" y="2628716"/>
            <a:ext cx="173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JOINS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E150DCD8-88B1-4FEC-8A13-7FEEC583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EE38A47-07A4-4339-B261-73E96119E352}"/>
              </a:ext>
            </a:extLst>
          </p:cNvPr>
          <p:cNvSpPr/>
          <p:nvPr/>
        </p:nvSpPr>
        <p:spPr>
          <a:xfrm>
            <a:off x="199617" y="214659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1227200" y="1056477"/>
            <a:ext cx="3690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El uso de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Join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4F965F-051F-491D-AA3D-D7F03F922009}"/>
              </a:ext>
            </a:extLst>
          </p:cNvPr>
          <p:cNvSpPr/>
          <p:nvPr/>
        </p:nvSpPr>
        <p:spPr>
          <a:xfrm>
            <a:off x="461394" y="3305188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8D12B-B13D-41AA-A47E-B10D9EF8F920}"/>
              </a:ext>
            </a:extLst>
          </p:cNvPr>
          <p:cNvSpPr txBox="1"/>
          <p:nvPr/>
        </p:nvSpPr>
        <p:spPr>
          <a:xfrm>
            <a:off x="918593" y="3314790"/>
            <a:ext cx="446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Ventas por cliente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3CFD5EF-DD88-4337-9088-56961942997E}"/>
              </a:ext>
            </a:extLst>
          </p:cNvPr>
          <p:cNvSpPr/>
          <p:nvPr/>
        </p:nvSpPr>
        <p:spPr>
          <a:xfrm>
            <a:off x="461394" y="4013219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F70331-B33B-45BC-9D2E-03DDF9D112A1}"/>
              </a:ext>
            </a:extLst>
          </p:cNvPr>
          <p:cNvSpPr txBox="1"/>
          <p:nvPr/>
        </p:nvSpPr>
        <p:spPr>
          <a:xfrm>
            <a:off x="918594" y="4100758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Ventas por zona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E3E2A71-24CD-4465-A55B-F2328116DCE8}"/>
              </a:ext>
            </a:extLst>
          </p:cNvPr>
          <p:cNvSpPr/>
          <p:nvPr/>
        </p:nvSpPr>
        <p:spPr>
          <a:xfrm>
            <a:off x="461394" y="4808460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3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4065AB-BDC4-4AEA-8E44-FE2050C1BFD4}"/>
              </a:ext>
            </a:extLst>
          </p:cNvPr>
          <p:cNvSpPr txBox="1"/>
          <p:nvPr/>
        </p:nvSpPr>
        <p:spPr>
          <a:xfrm>
            <a:off x="918594" y="4888224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Ventas por vendedor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250BDA0-195F-476D-A019-589128835270}"/>
              </a:ext>
            </a:extLst>
          </p:cNvPr>
          <p:cNvSpPr/>
          <p:nvPr/>
        </p:nvSpPr>
        <p:spPr>
          <a:xfrm>
            <a:off x="461394" y="5586324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4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A929BA-C07C-45F4-A8BE-7A86AAB7993A}"/>
              </a:ext>
            </a:extLst>
          </p:cNvPr>
          <p:cNvSpPr txBox="1"/>
          <p:nvPr/>
        </p:nvSpPr>
        <p:spPr>
          <a:xfrm>
            <a:off x="918594" y="5674192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Ventas por producto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0C44C-68CD-48A7-9139-C286A97F2383}"/>
              </a:ext>
            </a:extLst>
          </p:cNvPr>
          <p:cNvSpPr txBox="1"/>
          <p:nvPr/>
        </p:nvSpPr>
        <p:spPr>
          <a:xfrm>
            <a:off x="8581936" y="3197565"/>
            <a:ext cx="2778143" cy="3293209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En FROM usamos la tabla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Sintaxis: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    JOIN ___ ON  A 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Para evitar un códibo engorroso Podemos abreviar la tabla en FROM o en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Para usar JOIN entre varias bases de datos (SCHEMAS) usa el sintaxis correcto: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    BaseDeDatos.Tabla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9CCF7C-BF7B-450C-8679-657725A98896}"/>
              </a:ext>
            </a:extLst>
          </p:cNvPr>
          <p:cNvSpPr txBox="1"/>
          <p:nvPr/>
        </p:nvSpPr>
        <p:spPr>
          <a:xfrm>
            <a:off x="9110035" y="2674345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CuadroTexto 8">
            <a:extLst>
              <a:ext uri="{FF2B5EF4-FFF2-40B4-BE49-F238E27FC236}">
                <a16:creationId xmlns:a16="http://schemas.microsoft.com/office/drawing/2014/main" id="{755D5390-35FF-4ABE-9763-03A2691C7545}"/>
              </a:ext>
            </a:extLst>
          </p:cNvPr>
          <p:cNvSpPr txBox="1"/>
          <p:nvPr/>
        </p:nvSpPr>
        <p:spPr>
          <a:xfrm>
            <a:off x="641008" y="2420844"/>
            <a:ext cx="4464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Imagina que vas a prerarar un análisis de ventas, tienes que entregar 2 columnas por vista con la descripción de: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8E6F5A39-C37B-45BF-B6F3-F640427B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546465" y="1047822"/>
            <a:ext cx="5783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Múltiples tablas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JOIN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07748" y="3199833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Información de venta por vendedor y cliente.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2062103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Recuerda que la información está en diferentes tablas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Necesitarás múltiples JOINs</a:t>
            </a:r>
          </a:p>
          <a:p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317675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68B1F4-54EE-4F22-8FDA-464E33D82DE6}"/>
              </a:ext>
            </a:extLst>
          </p:cNvPr>
          <p:cNvSpPr txBox="1"/>
          <p:nvPr/>
        </p:nvSpPr>
        <p:spPr>
          <a:xfrm>
            <a:off x="954837" y="4325903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Otra para la venta por cliente y zona y producto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D2F73E-502F-489B-8D08-285CF1F50E6A}"/>
              </a:ext>
            </a:extLst>
          </p:cNvPr>
          <p:cNvSpPr/>
          <p:nvPr/>
        </p:nvSpPr>
        <p:spPr>
          <a:xfrm>
            <a:off x="450548" y="4238035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07747" y="2127725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Genera una vista con la descripción que contenga: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5">
            <a:extLst>
              <a:ext uri="{FF2B5EF4-FFF2-40B4-BE49-F238E27FC236}">
                <a16:creationId xmlns:a16="http://schemas.microsoft.com/office/drawing/2014/main" id="{751F0491-2EE8-4405-A369-46C5F2E94FE7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1022986" y="1091041"/>
            <a:ext cx="4844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Usar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JOIN Externo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14400" y="3663222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Encontrar al vendedor que no ha vendido nada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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1323439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Necesitaremos el uso de un JOIN externo, ya dependerá del orden que le des a las tablas en el código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57200" y="3611445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pic>
        <p:nvPicPr>
          <p:cNvPr id="15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9ECE5709-A5F1-4868-9A2B-05BDC9D25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B66FE8-DF1C-48F5-BEA7-29AA401A5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262" y="4042128"/>
            <a:ext cx="2831859" cy="2682631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83347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920866" y="1047822"/>
            <a:ext cx="5034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Instrucción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USING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07748" y="3199833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Venta con el cliente y zona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1569660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Con 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es importante que los nombres de las columnas tengan el mismo nombre.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317675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68B1F4-54EE-4F22-8FDA-464E33D82DE6}"/>
              </a:ext>
            </a:extLst>
          </p:cNvPr>
          <p:cNvSpPr txBox="1"/>
          <p:nvPr/>
        </p:nvSpPr>
        <p:spPr>
          <a:xfrm>
            <a:off x="954837" y="4325903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Venta con vendedor y producto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D2F73E-502F-489B-8D08-285CF1F50E6A}"/>
              </a:ext>
            </a:extLst>
          </p:cNvPr>
          <p:cNvSpPr/>
          <p:nvPr/>
        </p:nvSpPr>
        <p:spPr>
          <a:xfrm>
            <a:off x="450548" y="4238035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14400" y="2166443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Genera una vista con la descripción: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3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920866" y="1047822"/>
            <a:ext cx="5034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Instrucción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USING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07748" y="3199833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Venta con el cliente y zona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1569660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Con 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es importante que los nombres de las columnas tengan el mismo nombre.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317675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68B1F4-54EE-4F22-8FDA-464E33D82DE6}"/>
              </a:ext>
            </a:extLst>
          </p:cNvPr>
          <p:cNvSpPr txBox="1"/>
          <p:nvPr/>
        </p:nvSpPr>
        <p:spPr>
          <a:xfrm>
            <a:off x="954837" y="4325903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Venta con vendedor y producto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D2F73E-502F-489B-8D08-285CF1F50E6A}"/>
              </a:ext>
            </a:extLst>
          </p:cNvPr>
          <p:cNvSpPr/>
          <p:nvPr/>
        </p:nvSpPr>
        <p:spPr>
          <a:xfrm>
            <a:off x="450548" y="4238035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14400" y="2166443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Genera una vista con la descripción: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4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1759527" y="1047822"/>
            <a:ext cx="335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CROSS JOIN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14400" y="3775306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Nombre de productos y nombre de clientes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2062103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CROSS JOIN nos deja crear combinaciones posibles entre tablas, existe la forma implícita usando el nombre de las tablas en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377853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14400" y="2166443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Genera una vista para traer todas las combinaciones de: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1404719" y="1047822"/>
            <a:ext cx="4067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Usando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UNION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07748" y="3199833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Una vista con clientes que tengan la calificación “A” y “B”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1815882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Para usar 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UNION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puede ser con la misma tabla o con una diferente, ten en cuenta que tienen que tener la misma cantidad de columnas.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317675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68B1F4-54EE-4F22-8FDA-464E33D82DE6}"/>
              </a:ext>
            </a:extLst>
          </p:cNvPr>
          <p:cNvSpPr txBox="1"/>
          <p:nvPr/>
        </p:nvSpPr>
        <p:spPr>
          <a:xfrm>
            <a:off x="954837" y="4325903"/>
            <a:ext cx="3909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Lista de vendedores que estén casados y sean mayores de 50 años con los vendedores solteros y menores de 30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D2F73E-502F-489B-8D08-285CF1F50E6A}"/>
              </a:ext>
            </a:extLst>
          </p:cNvPr>
          <p:cNvSpPr/>
          <p:nvPr/>
        </p:nvSpPr>
        <p:spPr>
          <a:xfrm>
            <a:off x="450548" y="4238035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14400" y="2166443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Genera 2 consultas y únelas para lograr: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4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366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Demi Cond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Invitado</dc:creator>
  <cp:lastModifiedBy>Invitado</cp:lastModifiedBy>
  <cp:revision>51</cp:revision>
  <dcterms:created xsi:type="dcterms:W3CDTF">2020-12-03T04:45:08Z</dcterms:created>
  <dcterms:modified xsi:type="dcterms:W3CDTF">2020-12-22T05:00:17Z</dcterms:modified>
</cp:coreProperties>
</file>