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  <p:sldId id="259" r:id="rId4"/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95ED1-E0D5-492D-B7A8-3D4EF62DD362}" v="2" dt="2020-12-22T05:29:4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Contreras Gonzalez" userId="6ee9f570-7bb8-4066-8c6e-19f0ffb92a5f" providerId="ADAL" clId="{C2495ED1-E0D5-492D-B7A8-3D4EF62DD362}"/>
    <pc:docChg chg="custSel modSld">
      <pc:chgData name="Dan Contreras Gonzalez" userId="6ee9f570-7bb8-4066-8c6e-19f0ffb92a5f" providerId="ADAL" clId="{C2495ED1-E0D5-492D-B7A8-3D4EF62DD362}" dt="2020-12-22T05:29:57.583" v="110" actId="20577"/>
      <pc:docMkLst>
        <pc:docMk/>
      </pc:docMkLst>
      <pc:sldChg chg="modSp">
        <pc:chgData name="Dan Contreras Gonzalez" userId="6ee9f570-7bb8-4066-8c6e-19f0ffb92a5f" providerId="ADAL" clId="{C2495ED1-E0D5-492D-B7A8-3D4EF62DD362}" dt="2020-12-22T05:29:57.583" v="110" actId="20577"/>
        <pc:sldMkLst>
          <pc:docMk/>
          <pc:sldMk cId="3566714502" sldId="261"/>
        </pc:sldMkLst>
        <pc:spChg chg="mod">
          <ac:chgData name="Dan Contreras Gonzalez" userId="6ee9f570-7bb8-4066-8c6e-19f0ffb92a5f" providerId="ADAL" clId="{C2495ED1-E0D5-492D-B7A8-3D4EF62DD362}" dt="2020-12-22T05:29:39.568" v="45" actId="1076"/>
          <ac:spMkLst>
            <pc:docMk/>
            <pc:sldMk cId="3566714502" sldId="261"/>
            <ac:spMk id="6" creationId="{3DF02531-54F5-457A-AF1A-B1EADE12AA4E}"/>
          </ac:spMkLst>
        </pc:spChg>
        <pc:spChg chg="mod">
          <ac:chgData name="Dan Contreras Gonzalez" userId="6ee9f570-7bb8-4066-8c6e-19f0ffb92a5f" providerId="ADAL" clId="{C2495ED1-E0D5-492D-B7A8-3D4EF62DD362}" dt="2020-12-22T05:29:57.583" v="110" actId="20577"/>
          <ac:spMkLst>
            <pc:docMk/>
            <pc:sldMk cId="3566714502" sldId="261"/>
            <ac:spMk id="17" creationId="{755D5390-35FF-4ABE-9763-03A2691C7545}"/>
          </ac:spMkLst>
        </pc:spChg>
      </pc:sldChg>
      <pc:sldChg chg="modSp">
        <pc:chgData name="Dan Contreras Gonzalez" userId="6ee9f570-7bb8-4066-8c6e-19f0ffb92a5f" providerId="ADAL" clId="{C2495ED1-E0D5-492D-B7A8-3D4EF62DD362}" dt="2020-12-22T05:29:07.632" v="17" actId="20577"/>
        <pc:sldMkLst>
          <pc:docMk/>
          <pc:sldMk cId="4170237812" sldId="340"/>
        </pc:sldMkLst>
        <pc:spChg chg="mod">
          <ac:chgData name="Dan Contreras Gonzalez" userId="6ee9f570-7bb8-4066-8c6e-19f0ffb92a5f" providerId="ADAL" clId="{C2495ED1-E0D5-492D-B7A8-3D4EF62DD362}" dt="2020-12-22T05:29:07.632" v="17" actId="20577"/>
          <ac:spMkLst>
            <pc:docMk/>
            <pc:sldMk cId="4170237812" sldId="340"/>
            <ac:spMk id="6" creationId="{3DF02531-54F5-457A-AF1A-B1EADE12AA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2858275" y="2628716"/>
            <a:ext cx="504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F39112"/>
                </a:solidFill>
                <a:latin typeface="Franklin Gothic Demi Cond" panose="020B0706030402020204" pitchFamily="34" charset="0"/>
              </a:rPr>
              <a:t>Trabajar con </a:t>
            </a:r>
            <a:r>
              <a:rPr lang="en-US" sz="5400" dirty="0" err="1">
                <a:solidFill>
                  <a:srgbClr val="F39112"/>
                </a:solidFill>
                <a:latin typeface="Franklin Gothic Demi Cond" panose="020B0706030402020204" pitchFamily="34" charset="0"/>
              </a:rPr>
              <a:t>datos</a:t>
            </a:r>
            <a:endParaRPr lang="es-ES" sz="5400" dirty="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4659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112210" y="1054786"/>
            <a:ext cx="6257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Insertar múltiples </a:t>
            </a:r>
            <a:r>
              <a:rPr lang="en-US" sz="5400" dirty="0" err="1">
                <a:solidFill>
                  <a:srgbClr val="F39112"/>
                </a:solidFill>
                <a:latin typeface="Franklin Gothic Demi Cond" panose="020B0706030402020204" pitchFamily="34" charset="0"/>
              </a:rPr>
              <a:t>Filas</a:t>
            </a:r>
            <a:endParaRPr lang="es-ES" sz="5400" dirty="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Inserta 2 productos nuevos, puedes llamarlos producto1 y producto2.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132343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INSERT INTO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es la instrucción que te permite añadir valores a una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VALUES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se usa para específicar los valores</a:t>
            </a:r>
            <a:endParaRPr lang="en-US" sz="1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41008" y="2420844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Inserta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2 nuevos productos en la tabla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producto</a:t>
            </a:r>
            <a:endParaRPr lang="es-ES" b="1" dirty="0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329375" y="1047822"/>
            <a:ext cx="4217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Actualizar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Filas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Producto1 será “Casa”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062103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Se necesita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UPDATE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y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para lograr actualizar los registros, hay que especificar cuál registro es el que queremos modificar, esto puede ser con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WHERE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Producto 2 será “Departamento”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07747" y="212772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Ahora vamos a actualizar los nombres de esos productos: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817394" y="1047822"/>
            <a:ext cx="3241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Borrar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Filas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Eliminar casa y departamento de la tabla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producto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062103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DELETE FROM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necesita contener el registro a borrar de lo contrario borraríamos toda la tabla – CUIDADO- al usar esta instrucción sin un WHERE que especifique el registro</a:t>
            </a:r>
            <a:endParaRPr lang="en-US" sz="1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07747" y="212772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Ahora vamos a borrar los 2 productos que añadimos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3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150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58</cp:revision>
  <dcterms:created xsi:type="dcterms:W3CDTF">2020-12-03T04:45:08Z</dcterms:created>
  <dcterms:modified xsi:type="dcterms:W3CDTF">2020-12-22T05:54:34Z</dcterms:modified>
</cp:coreProperties>
</file>