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1" r:id="rId3"/>
    <p:sldId id="259" r:id="rId4"/>
    <p:sldId id="341" r:id="rId5"/>
    <p:sldId id="3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E08-6639-4A14-8323-8CD4F23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C537-86FA-4B04-B476-432D5B5A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0BD9-4545-43AE-8589-5D6EC0E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AFBE-EDF0-4419-AC77-25B940B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9F8E-614B-4D16-BF84-05559C7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26-CBAD-438B-AAE9-460A4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604-07CD-4D75-BE55-08BD2DD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A43-5198-4CC5-9CCA-3D70280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EC4B-55B6-4E79-B3C6-AD79253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439-6FD7-4D53-B4B6-1F6DFAC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3455-ABA7-442A-A9E2-0CEE3C4B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F35B-F79C-4C1F-BE04-A5687EF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4ADE-CB44-4E1D-A0EF-DF0E107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B291-0D8F-4EC4-8128-392823F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C3F-1984-4088-A238-A5E2A1F0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E46-1925-4A03-A960-59851C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C32E-AE5C-4F7F-8BD2-9AADFDF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C739-48BD-4119-B79D-99A7389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CA3F-64E2-4771-AF9C-321F9A2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1CA-9550-4443-B7AF-899A2CB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E59E-C614-4A7C-B3F9-ACEB724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7E24-32AE-4566-97DC-04C6BA7C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751-3C74-4537-BE16-503BA91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F128-B980-4089-9FAD-08E34F5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EC7-5C56-47EB-BEBD-4FDB9F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066-1885-43C3-A951-D971B98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1EB-2745-4226-A064-D8607E955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3A47-E32F-48E7-BC20-7A6C69D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A7CC-8165-4C64-9C89-CA708B5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A043-862A-4B12-8F14-987FF67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D639-C16B-405B-AC5E-315E848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4761-2CB8-4AB8-9490-B5CBD5C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4F28-FEA4-4BCB-B27F-D48A601A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D588-949D-495B-A69E-A76609A7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1B6E-6C06-4784-8D4C-019AADE2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B2F3-880B-4AEE-B382-9103E9E2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9B64-68E1-409C-AE67-877F9A0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4DF0-FC9E-42FA-B38C-AA9371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82FE-D4BA-4938-9671-F83D1AF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1A9-2F1C-4196-81A8-2703964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9E-D0B0-4404-98EE-5D8F6EC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0F12-CA7E-40C5-AA71-CE20366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FB0C-A717-4F9B-B292-FBAF5E4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AF4D-A90E-4E73-B50A-3200476A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6A69-91B2-4F55-BD1C-6839E4A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0C1A-BB8B-447E-A2E7-4F1E89F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792-B68B-470F-979F-169D02C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AEB-8DF6-4A0F-868D-9933F7FF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21BF-C999-483B-92E9-2B006034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A783-95AC-41ED-8172-820CBDD5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DA37-E73D-4C29-864C-1E3525E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8B8-D1FC-46F9-B1CB-209CB79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E43-3EB0-43EB-A0CF-DE0FE6A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B-91D2-4F11-AB98-E548C2EB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D464-E630-4D2F-B134-109F9AC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53F2-47F2-49D6-8E16-A6618ED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ED1B-EBAA-4E4E-80A4-DAD2747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076A-1B76-47CB-90A6-2A7B808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D1C5D-2B2D-4477-BFF2-B41FFDF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F341-41CB-4246-A1DA-210194CB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9EEC-2E6E-4776-B59F-29353722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55E7-BADE-4D44-9016-59E24C08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A2D3-197A-4AE0-A8A8-B6B4B4C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3399803" y="2628716"/>
            <a:ext cx="395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Resumir datos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E150DCD8-88B1-4FEC-8A13-7FEEC583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E38A47-07A4-4339-B261-73E96119E352}"/>
              </a:ext>
            </a:extLst>
          </p:cNvPr>
          <p:cNvSpPr/>
          <p:nvPr/>
        </p:nvSpPr>
        <p:spPr>
          <a:xfrm>
            <a:off x="199617" y="212385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342605" y="1034599"/>
            <a:ext cx="536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Informes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Aggregate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4F965F-051F-491D-AA3D-D7F03F922009}"/>
              </a:ext>
            </a:extLst>
          </p:cNvPr>
          <p:cNvSpPr/>
          <p:nvPr/>
        </p:nvSpPr>
        <p:spPr>
          <a:xfrm>
            <a:off x="461394" y="3305188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D12B-B13D-41AA-A47E-B10D9EF8F920}"/>
              </a:ext>
            </a:extLst>
          </p:cNvPr>
          <p:cNvSpPr txBox="1"/>
          <p:nvPr/>
        </p:nvSpPr>
        <p:spPr>
          <a:xfrm>
            <a:off x="918593" y="3314790"/>
            <a:ext cx="44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Cuál cliente realizó la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compra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máxima en el año 2018?</a:t>
            </a:r>
            <a:endParaRPr lang="es-E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CFD5EF-DD88-4337-9088-56961942997E}"/>
              </a:ext>
            </a:extLst>
          </p:cNvPr>
          <p:cNvSpPr/>
          <p:nvPr/>
        </p:nvSpPr>
        <p:spPr>
          <a:xfrm>
            <a:off x="461394" y="4138261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70331-B33B-45BC-9D2E-03DDF9D112A1}"/>
              </a:ext>
            </a:extLst>
          </p:cNvPr>
          <p:cNvSpPr txBox="1"/>
          <p:nvPr/>
        </p:nvSpPr>
        <p:spPr>
          <a:xfrm>
            <a:off x="918594" y="4163278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Cuál fue el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pago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menor que recibimos en 2018?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E3E2A71-24CD-4465-A55B-F2328116DCE8}"/>
              </a:ext>
            </a:extLst>
          </p:cNvPr>
          <p:cNvSpPr/>
          <p:nvPr/>
        </p:nvSpPr>
        <p:spPr>
          <a:xfrm>
            <a:off x="461394" y="5128891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3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4065AB-BDC4-4AEA-8E44-FE2050C1BFD4}"/>
              </a:ext>
            </a:extLst>
          </p:cNvPr>
          <p:cNvSpPr txBox="1"/>
          <p:nvPr/>
        </p:nvSpPr>
        <p:spPr>
          <a:xfrm>
            <a:off x="914400" y="5088032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Cuántas ventas hubo en el 2ndo semestre de 2018?</a:t>
            </a:r>
            <a:endParaRPr lang="es-E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0C44C-68CD-48A7-9139-C286A97F2383}"/>
              </a:ext>
            </a:extLst>
          </p:cNvPr>
          <p:cNvSpPr txBox="1"/>
          <p:nvPr/>
        </p:nvSpPr>
        <p:spPr>
          <a:xfrm>
            <a:off x="8581936" y="3197565"/>
            <a:ext cx="2778143" cy="3539430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El uso de SUM() nos permite obtener un resumen de datos al tener un nivel de agregación de suma, recuerda los demás: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MAX()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MIN()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AVG()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COUNT()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Es importante seleccionar las columnas necesarias para mostrar la información que nos interesa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9CCF7C-BF7B-450C-8679-657725A98896}"/>
              </a:ext>
            </a:extLst>
          </p:cNvPr>
          <p:cNvSpPr txBox="1"/>
          <p:nvPr/>
        </p:nvSpPr>
        <p:spPr>
          <a:xfrm>
            <a:off x="9110035" y="2674345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755D5390-35FF-4ABE-9763-03A2691C7545}"/>
              </a:ext>
            </a:extLst>
          </p:cNvPr>
          <p:cNvSpPr txBox="1"/>
          <p:nvPr/>
        </p:nvSpPr>
        <p:spPr>
          <a:xfrm>
            <a:off x="652296" y="2313194"/>
            <a:ext cx="44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Tienes que entregar un informe por cliente donde entregues la siguiente información: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8E6F5A39-C37B-45BF-B6F3-F640427B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472378" y="1047822"/>
            <a:ext cx="5931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Resumir con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Group By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07748" y="319983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Las ventas por vendedor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323439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El uso de GROUP BY te permite agrupar algún nivel de agregación en base a otra columna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17675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54837" y="4325903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Ventas por producto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423803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07747" y="2127725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Genera una vista para entregar el informe que contenga: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C0AC03-1C32-41F4-83A4-13530D2E893C}"/>
              </a:ext>
            </a:extLst>
          </p:cNvPr>
          <p:cNvSpPr/>
          <p:nvPr/>
        </p:nvSpPr>
        <p:spPr>
          <a:xfrm>
            <a:off x="954837" y="5267307"/>
            <a:ext cx="416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Resumen de compras por cliente en 2017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Elipse 11">
            <a:extLst>
              <a:ext uri="{FF2B5EF4-FFF2-40B4-BE49-F238E27FC236}">
                <a16:creationId xmlns:a16="http://schemas.microsoft.com/office/drawing/2014/main" id="{6B0672E9-F4A3-4CCF-8261-6FAFB971208F}"/>
              </a:ext>
            </a:extLst>
          </p:cNvPr>
          <p:cNvSpPr/>
          <p:nvPr/>
        </p:nvSpPr>
        <p:spPr>
          <a:xfrm>
            <a:off x="450547" y="5117607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3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2450101" y="1047822"/>
            <a:ext cx="1976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Having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4400" y="3629844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Resumen de compras por cliente en 2017 que hayan sido mayores a 150,00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3785652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Con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HAVING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logramos tener otro filtro que aplica a funciones de agregación en donde WHERE no puede ser usado.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Recuarda el orden: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	SELECT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	FROM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	WHERE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	GROUP BY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	HAVING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	ORDER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57200" y="3629844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14400" y="2166443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Tomando en cuenta el ejercicio anterior: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3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2672599" y="1047822"/>
            <a:ext cx="153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Extra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4400" y="3629844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Dame la lista de los clientes morosos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800767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El uso conjunto de JOINs, UNIONs, GROUPs y funciones nos darán ese dato que queremos lograr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Ventaja de usar SQL es que puedes procesar millones de registros y hacer cálculos con la información necesaria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57200" y="3629844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14400" y="2166443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Generando datos importantes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0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258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Franklin Gothic Demi Cond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Invitado</dc:creator>
  <cp:lastModifiedBy>Invitado</cp:lastModifiedBy>
  <cp:revision>65</cp:revision>
  <dcterms:created xsi:type="dcterms:W3CDTF">2020-12-03T04:45:08Z</dcterms:created>
  <dcterms:modified xsi:type="dcterms:W3CDTF">2020-12-31T07:01:22Z</dcterms:modified>
</cp:coreProperties>
</file>