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261" r:id="rId3"/>
    <p:sldId id="259" r:id="rId4"/>
    <p:sldId id="341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CE08-6639-4A14-8323-8CD4F2379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DC537-86FA-4B04-B476-432D5B5A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0BD9-4545-43AE-8589-5D6EC0EE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AFBE-EDF0-4419-AC77-25B940B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9F8E-614B-4D16-BF84-05559C7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26-CBAD-438B-AAE9-460A483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D7604-07CD-4D75-BE55-08BD2DDBB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1A43-5198-4CC5-9CCA-3D70280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EC4B-55B6-4E79-B3C6-AD79253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439-6FD7-4D53-B4B6-1F6DFACD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23455-ABA7-442A-A9E2-0CEE3C4B3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F35B-F79C-4C1F-BE04-A5687EF3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4ADE-CB44-4E1D-A0EF-DF0E1079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B291-0D8F-4EC4-8128-392823F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1C3F-1984-4088-A238-A5E2A1F0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E46-1925-4A03-A960-59851C3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C32E-AE5C-4F7F-8BD2-9AADFDF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C739-48BD-4119-B79D-99A7389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CA3F-64E2-4771-AF9C-321F9A24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1CA-9550-4443-B7AF-899A2CB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E59E-C614-4A7C-B3F9-ACEB7248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7E24-32AE-4566-97DC-04C6BA7C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751-3C74-4537-BE16-503BA91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F128-B980-4089-9FAD-08E34F5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EC7-5C56-47EB-BEBD-4FDB9F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2066-1885-43C3-A951-D971B98B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61EB-2745-4226-A064-D8607E955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3A47-E32F-48E7-BC20-7A6C69D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A7CC-8165-4C64-9C89-CA708B50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A043-862A-4B12-8F14-987FF674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D639-C16B-405B-AC5E-315E848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4761-2CB8-4AB8-9490-B5CBD5C8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4F28-FEA4-4BCB-B27F-D48A601A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1D588-949D-495B-A69E-A76609A7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41B6E-6C06-4784-8D4C-019AADE2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5B2F3-880B-4AEE-B382-9103E9E26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9B64-68E1-409C-AE67-877F9A03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34DF0-FC9E-42FA-B38C-AA93713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82FE-D4BA-4938-9671-F83D1AF8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41A9-2F1C-4196-81A8-2703964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A9E-D0B0-4404-98EE-5D8F6EC2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30F12-CA7E-40C5-AA71-CE203664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FB0C-A717-4F9B-B292-FBAF5E4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2AF4D-A90E-4E73-B50A-3200476A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76A69-91B2-4F55-BD1C-6839E4A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0C1A-BB8B-447E-A2E7-4F1E89F3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1792-B68B-470F-979F-169D02C6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5AEB-8DF6-4A0F-868D-9933F7FF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21BF-C999-483B-92E9-2B006034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A783-95AC-41ED-8172-820CBDD5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DA37-E73D-4C29-864C-1E3525E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8B8-D1FC-46F9-B1CB-209CB79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5E43-3EB0-43EB-A0CF-DE0FE6A4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0705B-91D2-4F11-AB98-E548C2EB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D464-E630-4D2F-B134-109F9AC6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53F2-47F2-49D6-8E16-A6618ED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ED1B-EBAA-4E4E-80A4-DAD2747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076A-1B76-47CB-90A6-2A7B8086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D1C5D-2B2D-4477-BFF2-B41FFDF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7F341-41CB-4246-A1DA-210194CB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9EEC-2E6E-4776-B59F-293537226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9687-44EC-4605-8F3A-68B6BEDA356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55E7-BADE-4D44-9016-59E24C08C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A2D3-197A-4AE0-A8A8-B6B4B4C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11A9-C2ED-4891-A65D-A0A2356E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2864920" y="2628716"/>
            <a:ext cx="5026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Queries complejos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10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E150DCD8-88B1-4FEC-8A13-7FEEC583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E38A47-07A4-4339-B261-73E96119E352}"/>
              </a:ext>
            </a:extLst>
          </p:cNvPr>
          <p:cNvSpPr/>
          <p:nvPr/>
        </p:nvSpPr>
        <p:spPr>
          <a:xfrm>
            <a:off x="199617" y="212385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F02531-54F5-457A-AF1A-B1EADE12AA4E}"/>
              </a:ext>
            </a:extLst>
          </p:cNvPr>
          <p:cNvSpPr txBox="1"/>
          <p:nvPr/>
        </p:nvSpPr>
        <p:spPr>
          <a:xfrm>
            <a:off x="1357725" y="1034599"/>
            <a:ext cx="3337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Operador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IN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44F965F-051F-491D-AA3D-D7F03F922009}"/>
              </a:ext>
            </a:extLst>
          </p:cNvPr>
          <p:cNvSpPr/>
          <p:nvPr/>
        </p:nvSpPr>
        <p:spPr>
          <a:xfrm>
            <a:off x="461394" y="3305188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D12B-B13D-41AA-A47E-B10D9EF8F920}"/>
              </a:ext>
            </a:extLst>
          </p:cNvPr>
          <p:cNvSpPr txBox="1"/>
          <p:nvPr/>
        </p:nvSpPr>
        <p:spPr>
          <a:xfrm>
            <a:off x="918593" y="3314790"/>
            <a:ext cx="446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Los vendedores que no vendieron en 2018</a:t>
            </a:r>
            <a:endParaRPr lang="es-E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CFD5EF-DD88-4337-9088-56961942997E}"/>
              </a:ext>
            </a:extLst>
          </p:cNvPr>
          <p:cNvSpPr/>
          <p:nvPr/>
        </p:nvSpPr>
        <p:spPr>
          <a:xfrm>
            <a:off x="461394" y="4138261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70331-B33B-45BC-9D2E-03DDF9D112A1}"/>
              </a:ext>
            </a:extLst>
          </p:cNvPr>
          <p:cNvSpPr txBox="1"/>
          <p:nvPr/>
        </p:nvSpPr>
        <p:spPr>
          <a:xfrm>
            <a:off x="918594" y="4163278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Productos que no se vendieron en marzo del 2017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0C44C-68CD-48A7-9139-C286A97F2383}"/>
              </a:ext>
            </a:extLst>
          </p:cNvPr>
          <p:cNvSpPr txBox="1"/>
          <p:nvPr/>
        </p:nvSpPr>
        <p:spPr>
          <a:xfrm>
            <a:off x="8581936" y="3197565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Los subqueries se pueden añadir en diferentes lugares de la consulta, es importante entender bien tus bases de datos y usar las columnas de identificadores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99CCF7C-BF7B-450C-8679-657725A98896}"/>
              </a:ext>
            </a:extLst>
          </p:cNvPr>
          <p:cNvSpPr txBox="1"/>
          <p:nvPr/>
        </p:nvSpPr>
        <p:spPr>
          <a:xfrm>
            <a:off x="9110035" y="2674345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755D5390-35FF-4ABE-9763-03A2691C7545}"/>
              </a:ext>
            </a:extLst>
          </p:cNvPr>
          <p:cNvSpPr txBox="1"/>
          <p:nvPr/>
        </p:nvSpPr>
        <p:spPr>
          <a:xfrm>
            <a:off x="652296" y="2313194"/>
            <a:ext cx="44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 subquery para generar una vista con: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8E6F5A39-C37B-45BF-B6F3-F640427B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9450D1-50F2-47DB-B765-CA9C5D45E884}"/>
              </a:ext>
            </a:extLst>
          </p:cNvPr>
          <p:cNvSpPr/>
          <p:nvPr/>
        </p:nvSpPr>
        <p:spPr>
          <a:xfrm>
            <a:off x="954837" y="5267307"/>
            <a:ext cx="4728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Clientes que compraron propiedas de remates </a:t>
            </a:r>
          </a:p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Bancarios en el primer cuarto de 2016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Elipse 11">
            <a:extLst>
              <a:ext uri="{FF2B5EF4-FFF2-40B4-BE49-F238E27FC236}">
                <a16:creationId xmlns:a16="http://schemas.microsoft.com/office/drawing/2014/main" id="{D81572A5-C4E7-46C1-B77F-F7FA8081EE7A}"/>
              </a:ext>
            </a:extLst>
          </p:cNvPr>
          <p:cNvSpPr/>
          <p:nvPr/>
        </p:nvSpPr>
        <p:spPr>
          <a:xfrm>
            <a:off x="450547" y="5117607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3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1038435" y="1047822"/>
            <a:ext cx="4799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Uso de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ALL &amp; ANY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07748" y="319983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Todas las ventas superiores a la venta más cara de una oficina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Usando ALL nos permite simplificar nuestras consultas y crear subqueries al iterar en todos los registros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61394" y="3176753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68B1F4-54EE-4F22-8FDA-464E33D82DE6}"/>
              </a:ext>
            </a:extLst>
          </p:cNvPr>
          <p:cNvSpPr txBox="1"/>
          <p:nvPr/>
        </p:nvSpPr>
        <p:spPr>
          <a:xfrm>
            <a:off x="954837" y="4325903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Cualquier venta mayor al de una oficina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D2F73E-502F-489B-8D08-285CF1F50E6A}"/>
              </a:ext>
            </a:extLst>
          </p:cNvPr>
          <p:cNvSpPr/>
          <p:nvPr/>
        </p:nvSpPr>
        <p:spPr>
          <a:xfrm>
            <a:off x="450548" y="4238035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2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07747" y="2127725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Genera una vista para entregar el informe que contenga: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2417242" y="1047822"/>
            <a:ext cx="2042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EXISTS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629844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Todos los vendedores que no han vendido nada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815882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EXISTS</a:t>
            </a: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me permite evaluar si un valor existe en otro query al evaluar únicamente si alguna condición se cumple o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57200" y="362984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Buscaremos a todos los vendedores que no vendieron usando EXISTS y el uso de un query correlacionado:</a:t>
            </a:r>
            <a:endParaRPr lang="es-ES" b="1">
              <a:solidFill>
                <a:srgbClr val="48809C"/>
              </a:solidFill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760C7E8-7C7A-42EE-B47B-FB0AE1FB9858}"/>
              </a:ext>
            </a:extLst>
          </p:cNvPr>
          <p:cNvSpPr txBox="1"/>
          <p:nvPr/>
        </p:nvSpPr>
        <p:spPr>
          <a:xfrm>
            <a:off x="425292" y="1047822"/>
            <a:ext cx="6026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>
                <a:solidFill>
                  <a:srgbClr val="48809C"/>
                </a:solidFill>
                <a:latin typeface="Franklin Gothic Demi Cond" panose="020B0706030402020204" pitchFamily="34" charset="0"/>
              </a:rPr>
              <a:t>Subqueries en </a:t>
            </a:r>
            <a:r>
              <a:rPr lang="en-US" sz="5400">
                <a:solidFill>
                  <a:srgbClr val="F39112"/>
                </a:solidFill>
                <a:latin typeface="Franklin Gothic Demi Cond" panose="020B0706030402020204" pitchFamily="34" charset="0"/>
              </a:rPr>
              <a:t>SELECT</a:t>
            </a:r>
            <a:endParaRPr lang="es-ES" sz="5400">
              <a:solidFill>
                <a:srgbClr val="F39112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32C91E1-9AD9-41BA-BD55-4F487E16117A}"/>
              </a:ext>
            </a:extLst>
          </p:cNvPr>
          <p:cNvSpPr/>
          <p:nvPr/>
        </p:nvSpPr>
        <p:spPr>
          <a:xfrm>
            <a:off x="176171" y="2119444"/>
            <a:ext cx="5654178" cy="4600138"/>
          </a:xfrm>
          <a:prstGeom prst="roundRect">
            <a:avLst/>
          </a:prstGeom>
          <a:solidFill>
            <a:schemeClr val="bg1"/>
          </a:solidFill>
          <a:ln>
            <a:solidFill>
              <a:srgbClr val="4880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A986CE-9ABC-40EE-9D54-F45A5129DB23}"/>
              </a:ext>
            </a:extLst>
          </p:cNvPr>
          <p:cNvSpPr txBox="1"/>
          <p:nvPr/>
        </p:nvSpPr>
        <p:spPr>
          <a:xfrm>
            <a:off x="914400" y="3629844"/>
            <a:ext cx="390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Obtener el % que representa cada venta del total por cliente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E29C1E-6293-41C6-BBB7-2689CFFEA235}"/>
              </a:ext>
            </a:extLst>
          </p:cNvPr>
          <p:cNvSpPr txBox="1"/>
          <p:nvPr/>
        </p:nvSpPr>
        <p:spPr>
          <a:xfrm>
            <a:off x="8495262" y="2662949"/>
            <a:ext cx="2778143" cy="1323439"/>
          </a:xfrm>
          <a:prstGeom prst="rect">
            <a:avLst/>
          </a:prstGeom>
          <a:noFill/>
          <a:ln w="38100">
            <a:solidFill>
              <a:srgbClr val="48809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El uso del subqueries en SELECT nos permite crear cálculos y vistas con queries correlacionados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33FF30-A45F-4CFA-8A56-5324B60FDA3B}"/>
              </a:ext>
            </a:extLst>
          </p:cNvPr>
          <p:cNvSpPr txBox="1"/>
          <p:nvPr/>
        </p:nvSpPr>
        <p:spPr>
          <a:xfrm>
            <a:off x="9019167" y="2119444"/>
            <a:ext cx="1721946" cy="523220"/>
          </a:xfrm>
          <a:prstGeom prst="rect">
            <a:avLst/>
          </a:prstGeom>
          <a:solidFill>
            <a:srgbClr val="F3911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Importante</a:t>
            </a:r>
            <a:endParaRPr lang="es-ES" sz="280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D2E1B0-319A-487F-8508-38EA415C6FAF}"/>
              </a:ext>
            </a:extLst>
          </p:cNvPr>
          <p:cNvSpPr/>
          <p:nvPr/>
        </p:nvSpPr>
        <p:spPr>
          <a:xfrm>
            <a:off x="457200" y="3629844"/>
            <a:ext cx="457200" cy="457200"/>
          </a:xfrm>
          <a:prstGeom prst="ellipse">
            <a:avLst/>
          </a:prstGeom>
          <a:solidFill>
            <a:srgbClr val="F391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Franklin Gothic Demi Cond" panose="020B0706030402020204" pitchFamily="34" charset="0"/>
              </a:rPr>
              <a:t>1</a:t>
            </a:r>
            <a:endParaRPr lang="es-ES" sz="2800">
              <a:latin typeface="Franklin Gothic Demi Cond" panose="020B0706030402020204" pitchFamily="34" charset="0"/>
            </a:endParaRPr>
          </a:p>
        </p:txBody>
      </p:sp>
      <p:sp>
        <p:nvSpPr>
          <p:cNvPr id="15" name="CuadroTexto 6">
            <a:extLst>
              <a:ext uri="{FF2B5EF4-FFF2-40B4-BE49-F238E27FC236}">
                <a16:creationId xmlns:a16="http://schemas.microsoft.com/office/drawing/2014/main" id="{71B5889B-B2D5-453B-A9B0-4E9B1393F602}"/>
              </a:ext>
            </a:extLst>
          </p:cNvPr>
          <p:cNvSpPr txBox="1"/>
          <p:nvPr/>
        </p:nvSpPr>
        <p:spPr>
          <a:xfrm>
            <a:off x="914400" y="216644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Crea un subquery en SELECT para:</a:t>
            </a:r>
            <a:endParaRPr lang="es-ES">
              <a:latin typeface="Franklin Gothic Demi Cond" panose="020B07060304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Imagen 6" descr="Imagen que contiene señal, camiseta&#10;&#10;Descripción generada automáticamente">
            <a:extLst>
              <a:ext uri="{FF2B5EF4-FFF2-40B4-BE49-F238E27FC236}">
                <a16:creationId xmlns:a16="http://schemas.microsoft.com/office/drawing/2014/main" id="{24AA0B60-B065-435F-B901-9C0C585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213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Invitado</dc:creator>
  <cp:lastModifiedBy>Invitado</cp:lastModifiedBy>
  <cp:revision>79</cp:revision>
  <dcterms:created xsi:type="dcterms:W3CDTF">2020-12-03T04:45:08Z</dcterms:created>
  <dcterms:modified xsi:type="dcterms:W3CDTF">2020-12-31T07:55:14Z</dcterms:modified>
</cp:coreProperties>
</file>