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4484920" y="2628716"/>
            <a:ext cx="178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Vistas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99617" y="212385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1367908" y="1012588"/>
            <a:ext cx="4150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Creando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VIEWs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330518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3314790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Crea una vista de clientes morosos al día de hoy</a:t>
            </a:r>
            <a:endParaRPr lang="es-E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CFD5EF-DD88-4337-9088-56961942997E}"/>
              </a:ext>
            </a:extLst>
          </p:cNvPr>
          <p:cNvSpPr/>
          <p:nvPr/>
        </p:nvSpPr>
        <p:spPr>
          <a:xfrm>
            <a:off x="461394" y="445802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70331-B33B-45BC-9D2E-03DDF9D112A1}"/>
              </a:ext>
            </a:extLst>
          </p:cNvPr>
          <p:cNvSpPr txBox="1"/>
          <p:nvPr/>
        </p:nvSpPr>
        <p:spPr>
          <a:xfrm>
            <a:off x="1017363" y="4592057"/>
            <a:ext cx="3909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Crea una vista para los bonos que daremos en 2019 por ventas a los vendedores, el bono será de 1% sobre lo vendido. 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6" y="3197565"/>
            <a:ext cx="2778143" cy="2800767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Hay que guardar siempre las vistas que nos generen reportes o resúmenes de datos que usamos comunmente en revisión de proyectos, seguimiento a procesos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Se pueden usar como tablas pero no son tablas y NO contienen datos.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10035" y="2674345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755D5390-35FF-4ABE-9763-03A2691C7545}"/>
              </a:ext>
            </a:extLst>
          </p:cNvPr>
          <p:cNvSpPr txBox="1"/>
          <p:nvPr/>
        </p:nvSpPr>
        <p:spPr>
          <a:xfrm>
            <a:off x="652296" y="2313194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Ahora sí! A crear vistas para referencias futuras: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8E6F5A39-C37B-45BF-B6F3-F640427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93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88</cp:revision>
  <dcterms:created xsi:type="dcterms:W3CDTF">2020-12-03T04:45:08Z</dcterms:created>
  <dcterms:modified xsi:type="dcterms:W3CDTF">2020-12-31T21:52:09Z</dcterms:modified>
</cp:coreProperties>
</file>