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CE08-6639-4A14-8323-8CD4F2379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C537-86FA-4B04-B476-432D5B5A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0BD9-4545-43AE-8589-5D6EC0EE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AFBE-EDF0-4419-AC77-25B940B8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9F8E-614B-4D16-BF84-05559C7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F26-CBAD-438B-AAE9-460A483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7604-07CD-4D75-BE55-08BD2DDB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1A43-5198-4CC5-9CCA-3D70280D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EC4B-55B6-4E79-B3C6-AD79253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1439-6FD7-4D53-B4B6-1F6DFACD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23455-ABA7-442A-A9E2-0CEE3C4B3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F35B-F79C-4C1F-BE04-A5687EF3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4ADE-CB44-4E1D-A0EF-DF0E1079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B291-0D8F-4EC4-8128-392823F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1C3F-1984-4088-A238-A5E2A1F0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E46-1925-4A03-A960-59851C3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C32E-AE5C-4F7F-8BD2-9AADFDF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C739-48BD-4119-B79D-99A7389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CA3F-64E2-4771-AF9C-321F9A24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1CA-9550-4443-B7AF-899A2CB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E59E-C614-4A7C-B3F9-ACEB7248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7E24-32AE-4566-97DC-04C6BA7C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1751-3C74-4537-BE16-503BA917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F128-B980-4089-9FAD-08E34F5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7EC7-5C56-47EB-BEBD-4FDB9F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066-1885-43C3-A951-D971B98B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61EB-2745-4226-A064-D8607E955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93A47-E32F-48E7-BC20-7A6C69D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A7CC-8165-4C64-9C89-CA708B50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A043-862A-4B12-8F14-987FF674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D639-C16B-405B-AC5E-315E8486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4761-2CB8-4AB8-9490-B5CBD5C8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4F28-FEA4-4BCB-B27F-D48A601A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D588-949D-495B-A69E-A76609A7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1B6E-6C06-4784-8D4C-019AADE2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5B2F3-880B-4AEE-B382-9103E9E2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9B64-68E1-409C-AE67-877F9A03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4DF0-FC9E-42FA-B38C-AA93713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82FE-D4BA-4938-9671-F83D1AF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1A9-2F1C-4196-81A8-2703964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4A9E-D0B0-4404-98EE-5D8F6EC2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30F12-CA7E-40C5-AA71-CE203664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FB0C-A717-4F9B-B292-FBAF5E4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AF4D-A90E-4E73-B50A-3200476A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76A69-91B2-4F55-BD1C-6839E4A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0C1A-BB8B-447E-A2E7-4F1E89F3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1792-B68B-470F-979F-169D02C6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5AEB-8DF6-4A0F-868D-9933F7FF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21BF-C999-483B-92E9-2B006034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A783-95AC-41ED-8172-820CBDD5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DA37-E73D-4C29-864C-1E3525EC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F8B8-D1FC-46F9-B1CB-209CB79A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5E43-3EB0-43EB-A0CF-DE0FE6A4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0705B-91D2-4F11-AB98-E548C2EB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D464-E630-4D2F-B134-109F9AC6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53F2-47F2-49D6-8E16-A6618ED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ED1B-EBAA-4E4E-80A4-DAD2747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076A-1B76-47CB-90A6-2A7B808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D1C5D-2B2D-4477-BFF2-B41FFDF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F341-41CB-4246-A1DA-210194CB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9EEC-2E6E-4776-B59F-293537226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55E7-BADE-4D44-9016-59E24C08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A2D3-197A-4AE0-A8A8-B6B4B4C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2255369" y="2628716"/>
            <a:ext cx="624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Procesos almacenados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E150DCD8-88B1-4FEC-8A13-7FEEC583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EE38A47-07A4-4339-B261-73E96119E352}"/>
              </a:ext>
            </a:extLst>
          </p:cNvPr>
          <p:cNvSpPr/>
          <p:nvPr/>
        </p:nvSpPr>
        <p:spPr>
          <a:xfrm>
            <a:off x="199617" y="212385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250085" y="1022892"/>
            <a:ext cx="7092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Crear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STORE PROCEDURE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4F965F-051F-491D-AA3D-D7F03F922009}"/>
              </a:ext>
            </a:extLst>
          </p:cNvPr>
          <p:cNvSpPr/>
          <p:nvPr/>
        </p:nvSpPr>
        <p:spPr>
          <a:xfrm>
            <a:off x="461394" y="3305188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8D12B-B13D-41AA-A47E-B10D9EF8F920}"/>
              </a:ext>
            </a:extLst>
          </p:cNvPr>
          <p:cNvSpPr txBox="1"/>
          <p:nvPr/>
        </p:nvSpPr>
        <p:spPr>
          <a:xfrm>
            <a:off x="918593" y="3314790"/>
            <a:ext cx="4464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Obtener ventas totales por producto.</a:t>
            </a:r>
          </a:p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-Consultorio</a:t>
            </a:r>
          </a:p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-Oficina</a:t>
            </a:r>
            <a:endParaRPr lang="es-E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3CFD5EF-DD88-4337-9088-56961942997E}"/>
              </a:ext>
            </a:extLst>
          </p:cNvPr>
          <p:cNvSpPr/>
          <p:nvPr/>
        </p:nvSpPr>
        <p:spPr>
          <a:xfrm>
            <a:off x="461394" y="445802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F70331-B33B-45BC-9D2E-03DDF9D112A1}"/>
              </a:ext>
            </a:extLst>
          </p:cNvPr>
          <p:cNvSpPr txBox="1"/>
          <p:nvPr/>
        </p:nvSpPr>
        <p:spPr>
          <a:xfrm>
            <a:off x="1017363" y="4592057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Total de ventas por año por cliente. </a:t>
            </a:r>
            <a:endParaRPr lang="es-ES"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0C44C-68CD-48A7-9139-C286A97F2383}"/>
              </a:ext>
            </a:extLst>
          </p:cNvPr>
          <p:cNvSpPr txBox="1"/>
          <p:nvPr/>
        </p:nvSpPr>
        <p:spPr>
          <a:xfrm>
            <a:off x="8581936" y="3197565"/>
            <a:ext cx="2778143" cy="2554545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En aplicaciones el uso de parámetros nos permite acotar nuestra consulta e ir directo al dato que necesitamos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Recuerda que también puedes dejar valores como default y hacer validación de errores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9CCF7C-BF7B-450C-8679-657725A98896}"/>
              </a:ext>
            </a:extLst>
          </p:cNvPr>
          <p:cNvSpPr txBox="1"/>
          <p:nvPr/>
        </p:nvSpPr>
        <p:spPr>
          <a:xfrm>
            <a:off x="9110035" y="2674345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CuadroTexto 8">
            <a:extLst>
              <a:ext uri="{FF2B5EF4-FFF2-40B4-BE49-F238E27FC236}">
                <a16:creationId xmlns:a16="http://schemas.microsoft.com/office/drawing/2014/main" id="{755D5390-35FF-4ABE-9763-03A2691C7545}"/>
              </a:ext>
            </a:extLst>
          </p:cNvPr>
          <p:cNvSpPr txBox="1"/>
          <p:nvPr/>
        </p:nvSpPr>
        <p:spPr>
          <a:xfrm>
            <a:off x="652296" y="2313194"/>
            <a:ext cx="446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Crea un procedimiento con parámetros para: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8E6F5A39-C37B-45BF-B6F3-F640427B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64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Demi Cond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Invitado</dc:creator>
  <cp:lastModifiedBy>Invitado</cp:lastModifiedBy>
  <cp:revision>94</cp:revision>
  <dcterms:created xsi:type="dcterms:W3CDTF">2020-12-03T04:45:08Z</dcterms:created>
  <dcterms:modified xsi:type="dcterms:W3CDTF">2020-12-31T23:37:15Z</dcterms:modified>
</cp:coreProperties>
</file>