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sldIdLst>
    <p:sldId id="257" r:id="rId3"/>
    <p:sldId id="334" r:id="rId4"/>
    <p:sldId id="335" r:id="rId5"/>
    <p:sldId id="260" r:id="rId6"/>
    <p:sldId id="336" r:id="rId7"/>
    <p:sldId id="262" r:id="rId8"/>
    <p:sldId id="263" r:id="rId9"/>
    <p:sldId id="264" r:id="rId10"/>
    <p:sldId id="265" r:id="rId11"/>
    <p:sldId id="340" r:id="rId12"/>
    <p:sldId id="403" r:id="rId13"/>
    <p:sldId id="266" r:id="rId14"/>
    <p:sldId id="270" r:id="rId15"/>
    <p:sldId id="337" r:id="rId16"/>
    <p:sldId id="269" r:id="rId17"/>
    <p:sldId id="338" r:id="rId18"/>
  </p:sldIdLst>
  <p:sldSz cx="12192000" cy="6858000"/>
  <p:notesSz cx="12192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FCCC-6901-44CA-94FA-B917E032DCA7}" v="4" dt="2024-06-10T08:20:47.0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>
      <p:cViewPr varScale="1">
        <p:scale>
          <a:sx n="75" d="100"/>
          <a:sy n="75" d="100"/>
        </p:scale>
        <p:origin x="8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Usman Zia" userId="1c632b21-80b5-4b28-b425-356a745744c0" providerId="ADAL" clId="{1DFC3037-A93C-4D5A-B590-0A6532D63065}"/>
    <pc:docChg chg="undo custSel addSld delSld modSld modMainMaster">
      <pc:chgData name="Dr. Usman Zia" userId="1c632b21-80b5-4b28-b425-356a745744c0" providerId="ADAL" clId="{1DFC3037-A93C-4D5A-B590-0A6532D63065}" dt="2024-02-21T07:12:02.118" v="302" actId="47"/>
      <pc:docMkLst>
        <pc:docMk/>
      </pc:docMkLst>
      <pc:sldChg chg="addSp modSp mod">
        <pc:chgData name="Dr. Usman Zia" userId="1c632b21-80b5-4b28-b425-356a745744c0" providerId="ADAL" clId="{1DFC3037-A93C-4D5A-B590-0A6532D63065}" dt="2024-02-21T05:55:38.335" v="168" actId="1076"/>
        <pc:sldMkLst>
          <pc:docMk/>
          <pc:sldMk cId="0" sldId="257"/>
        </pc:sldMkLst>
        <pc:spChg chg="add mod">
          <ac:chgData name="Dr. Usman Zia" userId="1c632b21-80b5-4b28-b425-356a745744c0" providerId="ADAL" clId="{1DFC3037-A93C-4D5A-B590-0A6532D63065}" dt="2024-02-21T05:55:20.960" v="150"/>
          <ac:spMkLst>
            <pc:docMk/>
            <pc:sldMk cId="0" sldId="257"/>
            <ac:spMk id="2" creationId="{E85B4D77-40E3-8947-9BAF-9C820BDCF924}"/>
          </ac:spMkLst>
        </pc:spChg>
        <pc:spChg chg="mod">
          <ac:chgData name="Dr. Usman Zia" userId="1c632b21-80b5-4b28-b425-356a745744c0" providerId="ADAL" clId="{1DFC3037-A93C-4D5A-B590-0A6532D63065}" dt="2024-02-21T05:55:38.335" v="168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5:20.960" v="150"/>
          <ac:spMkLst>
            <pc:docMk/>
            <pc:sldMk cId="0" sldId="257"/>
            <ac:spMk id="6" creationId="{D2A8D09A-ED21-AEE2-E5C2-BC79F9CEECC8}"/>
          </ac:spMkLst>
        </pc:spChg>
      </pc:sldChg>
      <pc:sldChg chg="delSp modSp mod">
        <pc:chgData name="Dr. Usman Zia" userId="1c632b21-80b5-4b28-b425-356a745744c0" providerId="ADAL" clId="{1DFC3037-A93C-4D5A-B590-0A6532D63065}" dt="2024-02-21T05:49:49.845" v="15" actId="1035"/>
        <pc:sldMkLst>
          <pc:docMk/>
          <pc:sldMk cId="0" sldId="312"/>
        </pc:sldMkLst>
        <pc:spChg chg="mod topLvl">
          <ac:chgData name="Dr. Usman Zia" userId="1c632b21-80b5-4b28-b425-356a745744c0" providerId="ADAL" clId="{1DFC3037-A93C-4D5A-B590-0A6532D63065}" dt="2024-02-21T05:49:43.997" v="12" actId="165"/>
          <ac:spMkLst>
            <pc:docMk/>
            <pc:sldMk cId="0" sldId="312"/>
            <ac:spMk id="3" creationId="{00000000-0000-0000-0000-000000000000}"/>
          </ac:spMkLst>
        </pc:spChg>
        <pc:spChg chg="mod topLvl">
          <ac:chgData name="Dr. Usman Zia" userId="1c632b21-80b5-4b28-b425-356a745744c0" providerId="ADAL" clId="{1DFC3037-A93C-4D5A-B590-0A6532D63065}" dt="2024-02-21T05:49:43.997" v="12" actId="165"/>
          <ac:spMkLst>
            <pc:docMk/>
            <pc:sldMk cId="0" sldId="312"/>
            <ac:spMk id="4" creationId="{00000000-0000-0000-0000-000000000000}"/>
          </ac:spMkLst>
        </pc:spChg>
        <pc:spChg chg="mod topLvl">
          <ac:chgData name="Dr. Usman Zia" userId="1c632b21-80b5-4b28-b425-356a745744c0" providerId="ADAL" clId="{1DFC3037-A93C-4D5A-B590-0A6532D63065}" dt="2024-02-21T05:49:49.845" v="15" actId="1035"/>
          <ac:spMkLst>
            <pc:docMk/>
            <pc:sldMk cId="0" sldId="312"/>
            <ac:spMk id="5" creationId="{00000000-0000-0000-0000-000000000000}"/>
          </ac:spMkLst>
        </pc:spChg>
        <pc:spChg chg="mod">
          <ac:chgData name="Dr. Usman Zia" userId="1c632b21-80b5-4b28-b425-356a745744c0" providerId="ADAL" clId="{1DFC3037-A93C-4D5A-B590-0A6532D63065}" dt="2024-02-21T05:49:49.845" v="15" actId="1035"/>
          <ac:spMkLst>
            <pc:docMk/>
            <pc:sldMk cId="0" sldId="312"/>
            <ac:spMk id="17" creationId="{00000000-0000-0000-0000-000000000000}"/>
          </ac:spMkLst>
        </pc:spChg>
        <pc:grpChg chg="del mod">
          <ac:chgData name="Dr. Usman Zia" userId="1c632b21-80b5-4b28-b425-356a745744c0" providerId="ADAL" clId="{1DFC3037-A93C-4D5A-B590-0A6532D63065}" dt="2024-02-21T05:49:43.997" v="12" actId="165"/>
          <ac:grpSpMkLst>
            <pc:docMk/>
            <pc:sldMk cId="0" sldId="312"/>
            <ac:grpSpMk id="2" creationId="{00000000-0000-0000-0000-000000000000}"/>
          </ac:grpSpMkLst>
        </pc:grpChg>
        <pc:picChg chg="mod topLvl">
          <ac:chgData name="Dr. Usman Zia" userId="1c632b21-80b5-4b28-b425-356a745744c0" providerId="ADAL" clId="{1DFC3037-A93C-4D5A-B590-0A6532D63065}" dt="2024-02-21T05:49:43.997" v="12" actId="165"/>
          <ac:picMkLst>
            <pc:docMk/>
            <pc:sldMk cId="0" sldId="312"/>
            <ac:picMk id="6" creationId="{00000000-0000-0000-0000-000000000000}"/>
          </ac:picMkLst>
        </pc:picChg>
      </pc:sldChg>
      <pc:sldChg chg="addSp modSp">
        <pc:chgData name="Dr. Usman Zia" userId="1c632b21-80b5-4b28-b425-356a745744c0" providerId="ADAL" clId="{1DFC3037-A93C-4D5A-B590-0A6532D63065}" dt="2024-02-21T05:53:18.098" v="112"/>
        <pc:sldMkLst>
          <pc:docMk/>
          <pc:sldMk cId="0" sldId="341"/>
        </pc:sldMkLst>
        <pc:spChg chg="add mod">
          <ac:chgData name="Dr. Usman Zia" userId="1c632b21-80b5-4b28-b425-356a745744c0" providerId="ADAL" clId="{1DFC3037-A93C-4D5A-B590-0A6532D63065}" dt="2024-02-21T05:53:18.098" v="112"/>
          <ac:spMkLst>
            <pc:docMk/>
            <pc:sldMk cId="0" sldId="341"/>
            <ac:spMk id="10" creationId="{7A1961E0-D0B6-BDC8-8C28-56803492417F}"/>
          </ac:spMkLst>
        </pc:spChg>
        <pc:spChg chg="add mod">
          <ac:chgData name="Dr. Usman Zia" userId="1c632b21-80b5-4b28-b425-356a745744c0" providerId="ADAL" clId="{1DFC3037-A93C-4D5A-B590-0A6532D63065}" dt="2024-02-21T05:53:18.098" v="112"/>
          <ac:spMkLst>
            <pc:docMk/>
            <pc:sldMk cId="0" sldId="341"/>
            <ac:spMk id="11" creationId="{912C3860-3D79-BEA9-6B23-653C308FD72F}"/>
          </ac:spMkLst>
        </pc:spChg>
      </pc:sldChg>
      <pc:sldChg chg="addSp modSp">
        <pc:chgData name="Dr. Usman Zia" userId="1c632b21-80b5-4b28-b425-356a745744c0" providerId="ADAL" clId="{1DFC3037-A93C-4D5A-B590-0A6532D63065}" dt="2024-02-21T05:53:19.518" v="113"/>
        <pc:sldMkLst>
          <pc:docMk/>
          <pc:sldMk cId="0" sldId="342"/>
        </pc:sldMkLst>
        <pc:spChg chg="add mod">
          <ac:chgData name="Dr. Usman Zia" userId="1c632b21-80b5-4b28-b425-356a745744c0" providerId="ADAL" clId="{1DFC3037-A93C-4D5A-B590-0A6532D63065}" dt="2024-02-21T05:53:19.518" v="113"/>
          <ac:spMkLst>
            <pc:docMk/>
            <pc:sldMk cId="0" sldId="342"/>
            <ac:spMk id="9" creationId="{EBE1E092-20CF-C35F-A8DE-04154E924C88}"/>
          </ac:spMkLst>
        </pc:spChg>
        <pc:spChg chg="add mod">
          <ac:chgData name="Dr. Usman Zia" userId="1c632b21-80b5-4b28-b425-356a745744c0" providerId="ADAL" clId="{1DFC3037-A93C-4D5A-B590-0A6532D63065}" dt="2024-02-21T05:53:19.518" v="113"/>
          <ac:spMkLst>
            <pc:docMk/>
            <pc:sldMk cId="0" sldId="342"/>
            <ac:spMk id="10" creationId="{A7665923-242E-7F8B-13A9-8228FEAC0FCA}"/>
          </ac:spMkLst>
        </pc:spChg>
      </pc:sldChg>
      <pc:sldChg chg="addSp modSp">
        <pc:chgData name="Dr. Usman Zia" userId="1c632b21-80b5-4b28-b425-356a745744c0" providerId="ADAL" clId="{1DFC3037-A93C-4D5A-B590-0A6532D63065}" dt="2024-02-21T05:53:20.575" v="114"/>
        <pc:sldMkLst>
          <pc:docMk/>
          <pc:sldMk cId="0" sldId="343"/>
        </pc:sldMkLst>
        <pc:spChg chg="add mod">
          <ac:chgData name="Dr. Usman Zia" userId="1c632b21-80b5-4b28-b425-356a745744c0" providerId="ADAL" clId="{1DFC3037-A93C-4D5A-B590-0A6532D63065}" dt="2024-02-21T05:53:20.575" v="114"/>
          <ac:spMkLst>
            <pc:docMk/>
            <pc:sldMk cId="0" sldId="343"/>
            <ac:spMk id="82" creationId="{9E61A0FD-019F-8865-9ADE-F9E29A9B3764}"/>
          </ac:spMkLst>
        </pc:spChg>
        <pc:spChg chg="add mod">
          <ac:chgData name="Dr. Usman Zia" userId="1c632b21-80b5-4b28-b425-356a745744c0" providerId="ADAL" clId="{1DFC3037-A93C-4D5A-B590-0A6532D63065}" dt="2024-02-21T05:53:20.575" v="114"/>
          <ac:spMkLst>
            <pc:docMk/>
            <pc:sldMk cId="0" sldId="343"/>
            <ac:spMk id="83" creationId="{01FAE214-0C68-1E13-67AB-B4DD373A086A}"/>
          </ac:spMkLst>
        </pc:spChg>
      </pc:sldChg>
      <pc:sldChg chg="addSp modSp">
        <pc:chgData name="Dr. Usman Zia" userId="1c632b21-80b5-4b28-b425-356a745744c0" providerId="ADAL" clId="{1DFC3037-A93C-4D5A-B590-0A6532D63065}" dt="2024-02-21T05:53:21.562" v="115"/>
        <pc:sldMkLst>
          <pc:docMk/>
          <pc:sldMk cId="0" sldId="344"/>
        </pc:sldMkLst>
        <pc:spChg chg="add mod">
          <ac:chgData name="Dr. Usman Zia" userId="1c632b21-80b5-4b28-b425-356a745744c0" providerId="ADAL" clId="{1DFC3037-A93C-4D5A-B590-0A6532D63065}" dt="2024-02-21T05:53:21.562" v="115"/>
          <ac:spMkLst>
            <pc:docMk/>
            <pc:sldMk cId="0" sldId="344"/>
            <ac:spMk id="29" creationId="{B627D123-50C7-F29B-B361-E5C1A28CF4FD}"/>
          </ac:spMkLst>
        </pc:spChg>
        <pc:spChg chg="add mod">
          <ac:chgData name="Dr. Usman Zia" userId="1c632b21-80b5-4b28-b425-356a745744c0" providerId="ADAL" clId="{1DFC3037-A93C-4D5A-B590-0A6532D63065}" dt="2024-02-21T05:53:21.562" v="115"/>
          <ac:spMkLst>
            <pc:docMk/>
            <pc:sldMk cId="0" sldId="344"/>
            <ac:spMk id="30" creationId="{BF0E5949-36A8-2435-22C3-099BBAB97248}"/>
          </ac:spMkLst>
        </pc:spChg>
      </pc:sldChg>
      <pc:sldChg chg="addSp modSp">
        <pc:chgData name="Dr. Usman Zia" userId="1c632b21-80b5-4b28-b425-356a745744c0" providerId="ADAL" clId="{1DFC3037-A93C-4D5A-B590-0A6532D63065}" dt="2024-02-21T05:53:22.643" v="116"/>
        <pc:sldMkLst>
          <pc:docMk/>
          <pc:sldMk cId="0" sldId="345"/>
        </pc:sldMkLst>
        <pc:spChg chg="add mod">
          <ac:chgData name="Dr. Usman Zia" userId="1c632b21-80b5-4b28-b425-356a745744c0" providerId="ADAL" clId="{1DFC3037-A93C-4D5A-B590-0A6532D63065}" dt="2024-02-21T05:53:22.643" v="116"/>
          <ac:spMkLst>
            <pc:docMk/>
            <pc:sldMk cId="0" sldId="345"/>
            <ac:spMk id="62" creationId="{154786AC-418F-2EEB-81FA-0BEEC4D4BBC8}"/>
          </ac:spMkLst>
        </pc:spChg>
        <pc:spChg chg="add mod">
          <ac:chgData name="Dr. Usman Zia" userId="1c632b21-80b5-4b28-b425-356a745744c0" providerId="ADAL" clId="{1DFC3037-A93C-4D5A-B590-0A6532D63065}" dt="2024-02-21T05:53:22.643" v="116"/>
          <ac:spMkLst>
            <pc:docMk/>
            <pc:sldMk cId="0" sldId="345"/>
            <ac:spMk id="63" creationId="{CD588C8F-F1E5-33A7-2FDD-36FBDB8586A8}"/>
          </ac:spMkLst>
        </pc:spChg>
      </pc:sldChg>
      <pc:sldChg chg="addSp modSp">
        <pc:chgData name="Dr. Usman Zia" userId="1c632b21-80b5-4b28-b425-356a745744c0" providerId="ADAL" clId="{1DFC3037-A93C-4D5A-B590-0A6532D63065}" dt="2024-02-21T05:53:23.546" v="117"/>
        <pc:sldMkLst>
          <pc:docMk/>
          <pc:sldMk cId="0" sldId="347"/>
        </pc:sldMkLst>
        <pc:spChg chg="add mod">
          <ac:chgData name="Dr. Usman Zia" userId="1c632b21-80b5-4b28-b425-356a745744c0" providerId="ADAL" clId="{1DFC3037-A93C-4D5A-B590-0A6532D63065}" dt="2024-02-21T05:53:23.546" v="117"/>
          <ac:spMkLst>
            <pc:docMk/>
            <pc:sldMk cId="0" sldId="347"/>
            <ac:spMk id="24" creationId="{0CCE2DBF-DE2A-48FA-7BCC-637052386A1A}"/>
          </ac:spMkLst>
        </pc:spChg>
        <pc:spChg chg="add mod">
          <ac:chgData name="Dr. Usman Zia" userId="1c632b21-80b5-4b28-b425-356a745744c0" providerId="ADAL" clId="{1DFC3037-A93C-4D5A-B590-0A6532D63065}" dt="2024-02-21T05:53:23.546" v="117"/>
          <ac:spMkLst>
            <pc:docMk/>
            <pc:sldMk cId="0" sldId="347"/>
            <ac:spMk id="25" creationId="{958E1C41-F53D-8FF3-5B1C-2D46A1393B96}"/>
          </ac:spMkLst>
        </pc:spChg>
      </pc:sldChg>
      <pc:sldChg chg="addSp modSp">
        <pc:chgData name="Dr. Usman Zia" userId="1c632b21-80b5-4b28-b425-356a745744c0" providerId="ADAL" clId="{1DFC3037-A93C-4D5A-B590-0A6532D63065}" dt="2024-02-21T05:53:29.135" v="118"/>
        <pc:sldMkLst>
          <pc:docMk/>
          <pc:sldMk cId="0" sldId="348"/>
        </pc:sldMkLst>
        <pc:spChg chg="add mod">
          <ac:chgData name="Dr. Usman Zia" userId="1c632b21-80b5-4b28-b425-356a745744c0" providerId="ADAL" clId="{1DFC3037-A93C-4D5A-B590-0A6532D63065}" dt="2024-02-21T05:53:29.135" v="118"/>
          <ac:spMkLst>
            <pc:docMk/>
            <pc:sldMk cId="0" sldId="348"/>
            <ac:spMk id="20" creationId="{010CF509-948F-D810-51BF-EC50C37FF0A7}"/>
          </ac:spMkLst>
        </pc:spChg>
        <pc:spChg chg="add mod">
          <ac:chgData name="Dr. Usman Zia" userId="1c632b21-80b5-4b28-b425-356a745744c0" providerId="ADAL" clId="{1DFC3037-A93C-4D5A-B590-0A6532D63065}" dt="2024-02-21T05:53:29.135" v="118"/>
          <ac:spMkLst>
            <pc:docMk/>
            <pc:sldMk cId="0" sldId="348"/>
            <ac:spMk id="21" creationId="{A088FA35-BB28-17AD-DC5D-8C549A5F4DBF}"/>
          </ac:spMkLst>
        </pc:spChg>
      </pc:sldChg>
      <pc:sldChg chg="addSp modSp">
        <pc:chgData name="Dr. Usman Zia" userId="1c632b21-80b5-4b28-b425-356a745744c0" providerId="ADAL" clId="{1DFC3037-A93C-4D5A-B590-0A6532D63065}" dt="2024-02-21T05:53:31.728" v="119"/>
        <pc:sldMkLst>
          <pc:docMk/>
          <pc:sldMk cId="0" sldId="349"/>
        </pc:sldMkLst>
        <pc:spChg chg="add mod">
          <ac:chgData name="Dr. Usman Zia" userId="1c632b21-80b5-4b28-b425-356a745744c0" providerId="ADAL" clId="{1DFC3037-A93C-4D5A-B590-0A6532D63065}" dt="2024-02-21T05:53:31.728" v="119"/>
          <ac:spMkLst>
            <pc:docMk/>
            <pc:sldMk cId="0" sldId="349"/>
            <ac:spMk id="98" creationId="{BAE0C922-6CB7-D91D-10E5-7C788BE0869E}"/>
          </ac:spMkLst>
        </pc:spChg>
        <pc:spChg chg="add mod">
          <ac:chgData name="Dr. Usman Zia" userId="1c632b21-80b5-4b28-b425-356a745744c0" providerId="ADAL" clId="{1DFC3037-A93C-4D5A-B590-0A6532D63065}" dt="2024-02-21T05:53:31.728" v="119"/>
          <ac:spMkLst>
            <pc:docMk/>
            <pc:sldMk cId="0" sldId="349"/>
            <ac:spMk id="99" creationId="{D1ED2241-52E8-3573-FFE6-BC191BE78924}"/>
          </ac:spMkLst>
        </pc:spChg>
      </pc:sldChg>
      <pc:sldChg chg="addSp modSp">
        <pc:chgData name="Dr. Usman Zia" userId="1c632b21-80b5-4b28-b425-356a745744c0" providerId="ADAL" clId="{1DFC3037-A93C-4D5A-B590-0A6532D63065}" dt="2024-02-21T05:53:37.173" v="120"/>
        <pc:sldMkLst>
          <pc:docMk/>
          <pc:sldMk cId="0" sldId="350"/>
        </pc:sldMkLst>
        <pc:spChg chg="add mod">
          <ac:chgData name="Dr. Usman Zia" userId="1c632b21-80b5-4b28-b425-356a745744c0" providerId="ADAL" clId="{1DFC3037-A93C-4D5A-B590-0A6532D63065}" dt="2024-02-21T05:53:37.173" v="120"/>
          <ac:spMkLst>
            <pc:docMk/>
            <pc:sldMk cId="0" sldId="350"/>
            <ac:spMk id="95" creationId="{85AEADEA-6310-A398-EEF9-5E786C245795}"/>
          </ac:spMkLst>
        </pc:spChg>
        <pc:spChg chg="add mod">
          <ac:chgData name="Dr. Usman Zia" userId="1c632b21-80b5-4b28-b425-356a745744c0" providerId="ADAL" clId="{1DFC3037-A93C-4D5A-B590-0A6532D63065}" dt="2024-02-21T05:53:37.173" v="120"/>
          <ac:spMkLst>
            <pc:docMk/>
            <pc:sldMk cId="0" sldId="350"/>
            <ac:spMk id="96" creationId="{39486A45-865B-B464-94A9-D5789C5B7B87}"/>
          </ac:spMkLst>
        </pc:spChg>
      </pc:sldChg>
      <pc:sldChg chg="addSp modSp">
        <pc:chgData name="Dr. Usman Zia" userId="1c632b21-80b5-4b28-b425-356a745744c0" providerId="ADAL" clId="{1DFC3037-A93C-4D5A-B590-0A6532D63065}" dt="2024-02-21T05:53:39.465" v="121"/>
        <pc:sldMkLst>
          <pc:docMk/>
          <pc:sldMk cId="0" sldId="351"/>
        </pc:sldMkLst>
        <pc:spChg chg="add mod">
          <ac:chgData name="Dr. Usman Zia" userId="1c632b21-80b5-4b28-b425-356a745744c0" providerId="ADAL" clId="{1DFC3037-A93C-4D5A-B590-0A6532D63065}" dt="2024-02-21T05:53:39.465" v="121"/>
          <ac:spMkLst>
            <pc:docMk/>
            <pc:sldMk cId="0" sldId="351"/>
            <ac:spMk id="121" creationId="{BCD5ECB1-E7B2-ABC8-BFD7-66249F7D66AE}"/>
          </ac:spMkLst>
        </pc:spChg>
        <pc:spChg chg="add mod">
          <ac:chgData name="Dr. Usman Zia" userId="1c632b21-80b5-4b28-b425-356a745744c0" providerId="ADAL" clId="{1DFC3037-A93C-4D5A-B590-0A6532D63065}" dt="2024-02-21T05:53:39.465" v="121"/>
          <ac:spMkLst>
            <pc:docMk/>
            <pc:sldMk cId="0" sldId="351"/>
            <ac:spMk id="122" creationId="{D3942FB2-46F5-48F2-4E32-F987B9DA1BCC}"/>
          </ac:spMkLst>
        </pc:spChg>
      </pc:sldChg>
      <pc:sldChg chg="addSp delSp modSp mod">
        <pc:chgData name="Dr. Usman Zia" userId="1c632b21-80b5-4b28-b425-356a745744c0" providerId="ADAL" clId="{1DFC3037-A93C-4D5A-B590-0A6532D63065}" dt="2024-02-21T06:15:03.686" v="221" actId="20577"/>
        <pc:sldMkLst>
          <pc:docMk/>
          <pc:sldMk cId="0" sldId="352"/>
        </pc:sldMkLst>
        <pc:spChg chg="del">
          <ac:chgData name="Dr. Usman Zia" userId="1c632b21-80b5-4b28-b425-356a745744c0" providerId="ADAL" clId="{1DFC3037-A93C-4D5A-B590-0A6532D63065}" dt="2024-02-21T06:11:54.526" v="181" actId="478"/>
          <ac:spMkLst>
            <pc:docMk/>
            <pc:sldMk cId="0" sldId="352"/>
            <ac:spMk id="54" creationId="{00000000-0000-0000-0000-000000000000}"/>
          </ac:spMkLst>
        </pc:spChg>
        <pc:spChg chg="mod topLvl">
          <ac:chgData name="Dr. Usman Zia" userId="1c632b21-80b5-4b28-b425-356a745744c0" providerId="ADAL" clId="{1DFC3037-A93C-4D5A-B590-0A6532D63065}" dt="2024-02-21T06:14:44.294" v="209" actId="14100"/>
          <ac:spMkLst>
            <pc:docMk/>
            <pc:sldMk cId="0" sldId="352"/>
            <ac:spMk id="118" creationId="{00000000-0000-0000-0000-000000000000}"/>
          </ac:spMkLst>
        </pc:spChg>
        <pc:spChg chg="mod">
          <ac:chgData name="Dr. Usman Zia" userId="1c632b21-80b5-4b28-b425-356a745744c0" providerId="ADAL" clId="{1DFC3037-A93C-4D5A-B590-0A6532D63065}" dt="2024-02-21T06:15:03.686" v="221" actId="20577"/>
          <ac:spMkLst>
            <pc:docMk/>
            <pc:sldMk cId="0" sldId="352"/>
            <ac:spMk id="119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3:52.103" v="122"/>
          <ac:spMkLst>
            <pc:docMk/>
            <pc:sldMk cId="0" sldId="352"/>
            <ac:spMk id="123" creationId="{AF0195CD-E008-4F72-C858-28643EDCF908}"/>
          </ac:spMkLst>
        </pc:spChg>
        <pc:spChg chg="add mod">
          <ac:chgData name="Dr. Usman Zia" userId="1c632b21-80b5-4b28-b425-356a745744c0" providerId="ADAL" clId="{1DFC3037-A93C-4D5A-B590-0A6532D63065}" dt="2024-02-21T05:53:52.103" v="122"/>
          <ac:spMkLst>
            <pc:docMk/>
            <pc:sldMk cId="0" sldId="352"/>
            <ac:spMk id="124" creationId="{25D33145-8652-C0D3-D7C3-58BC93ECF238}"/>
          </ac:spMkLst>
        </pc:spChg>
        <pc:grpChg chg="add del mod ord">
          <ac:chgData name="Dr. Usman Zia" userId="1c632b21-80b5-4b28-b425-356a745744c0" providerId="ADAL" clId="{1DFC3037-A93C-4D5A-B590-0A6532D63065}" dt="2024-02-21T06:14:30.666" v="207" actId="165"/>
          <ac:grpSpMkLst>
            <pc:docMk/>
            <pc:sldMk cId="0" sldId="352"/>
            <ac:grpSpMk id="125" creationId="{8E114A7E-BD90-5858-3903-D00F8E2F53C4}"/>
          </ac:grpSpMkLst>
        </pc:grpChg>
        <pc:picChg chg="mod topLvl">
          <ac:chgData name="Dr. Usman Zia" userId="1c632b21-80b5-4b28-b425-356a745744c0" providerId="ADAL" clId="{1DFC3037-A93C-4D5A-B590-0A6532D63065}" dt="2024-02-21T06:14:59.618" v="219" actId="1035"/>
          <ac:picMkLst>
            <pc:docMk/>
            <pc:sldMk cId="0" sldId="352"/>
            <ac:picMk id="120" creationId="{00000000-0000-0000-0000-000000000000}"/>
          </ac:picMkLst>
        </pc:picChg>
      </pc:sldChg>
      <pc:sldChg chg="addSp modSp">
        <pc:chgData name="Dr. Usman Zia" userId="1c632b21-80b5-4b28-b425-356a745744c0" providerId="ADAL" clId="{1DFC3037-A93C-4D5A-B590-0A6532D63065}" dt="2024-02-21T05:53:53.322" v="123"/>
        <pc:sldMkLst>
          <pc:docMk/>
          <pc:sldMk cId="0" sldId="356"/>
        </pc:sldMkLst>
        <pc:spChg chg="add mod">
          <ac:chgData name="Dr. Usman Zia" userId="1c632b21-80b5-4b28-b425-356a745744c0" providerId="ADAL" clId="{1DFC3037-A93C-4D5A-B590-0A6532D63065}" dt="2024-02-21T05:53:53.322" v="123"/>
          <ac:spMkLst>
            <pc:docMk/>
            <pc:sldMk cId="0" sldId="356"/>
            <ac:spMk id="10" creationId="{5F819AC8-D24C-6A0B-3F3D-9A25205301C8}"/>
          </ac:spMkLst>
        </pc:spChg>
        <pc:spChg chg="add mod">
          <ac:chgData name="Dr. Usman Zia" userId="1c632b21-80b5-4b28-b425-356a745744c0" providerId="ADAL" clId="{1DFC3037-A93C-4D5A-B590-0A6532D63065}" dt="2024-02-21T05:53:53.322" v="123"/>
          <ac:spMkLst>
            <pc:docMk/>
            <pc:sldMk cId="0" sldId="356"/>
            <ac:spMk id="11" creationId="{876E673C-7163-678A-BA3C-59765EB183D4}"/>
          </ac:spMkLst>
        </pc:spChg>
      </pc:sldChg>
      <pc:sldChg chg="addSp modSp">
        <pc:chgData name="Dr. Usman Zia" userId="1c632b21-80b5-4b28-b425-356a745744c0" providerId="ADAL" clId="{1DFC3037-A93C-4D5A-B590-0A6532D63065}" dt="2024-02-21T05:53:54.293" v="124"/>
        <pc:sldMkLst>
          <pc:docMk/>
          <pc:sldMk cId="0" sldId="357"/>
        </pc:sldMkLst>
        <pc:spChg chg="add mod">
          <ac:chgData name="Dr. Usman Zia" userId="1c632b21-80b5-4b28-b425-356a745744c0" providerId="ADAL" clId="{1DFC3037-A93C-4D5A-B590-0A6532D63065}" dt="2024-02-21T05:53:54.293" v="124"/>
          <ac:spMkLst>
            <pc:docMk/>
            <pc:sldMk cId="0" sldId="357"/>
            <ac:spMk id="9" creationId="{19A679CE-F4E1-CE43-62FD-50F505BBB3C3}"/>
          </ac:spMkLst>
        </pc:spChg>
        <pc:spChg chg="add mod">
          <ac:chgData name="Dr. Usman Zia" userId="1c632b21-80b5-4b28-b425-356a745744c0" providerId="ADAL" clId="{1DFC3037-A93C-4D5A-B590-0A6532D63065}" dt="2024-02-21T05:53:54.293" v="124"/>
          <ac:spMkLst>
            <pc:docMk/>
            <pc:sldMk cId="0" sldId="357"/>
            <ac:spMk id="10" creationId="{08ED0A7B-E8DE-EFF9-5521-BCA5DF4354DF}"/>
          </ac:spMkLst>
        </pc:spChg>
      </pc:sldChg>
      <pc:sldChg chg="addSp modSp">
        <pc:chgData name="Dr. Usman Zia" userId="1c632b21-80b5-4b28-b425-356a745744c0" providerId="ADAL" clId="{1DFC3037-A93C-4D5A-B590-0A6532D63065}" dt="2024-02-21T05:53:55.099" v="125"/>
        <pc:sldMkLst>
          <pc:docMk/>
          <pc:sldMk cId="0" sldId="359"/>
        </pc:sldMkLst>
        <pc:spChg chg="add mod">
          <ac:chgData name="Dr. Usman Zia" userId="1c632b21-80b5-4b28-b425-356a745744c0" providerId="ADAL" clId="{1DFC3037-A93C-4D5A-B590-0A6532D63065}" dt="2024-02-21T05:53:55.099" v="125"/>
          <ac:spMkLst>
            <pc:docMk/>
            <pc:sldMk cId="0" sldId="359"/>
            <ac:spMk id="13" creationId="{54E24787-300D-314C-669C-D6CBC03985B7}"/>
          </ac:spMkLst>
        </pc:spChg>
        <pc:spChg chg="add mod">
          <ac:chgData name="Dr. Usman Zia" userId="1c632b21-80b5-4b28-b425-356a745744c0" providerId="ADAL" clId="{1DFC3037-A93C-4D5A-B590-0A6532D63065}" dt="2024-02-21T05:53:55.099" v="125"/>
          <ac:spMkLst>
            <pc:docMk/>
            <pc:sldMk cId="0" sldId="359"/>
            <ac:spMk id="14" creationId="{C3BB6EF1-4C87-929B-F539-FABE8BCF82BA}"/>
          </ac:spMkLst>
        </pc:spChg>
      </pc:sldChg>
      <pc:sldChg chg="addSp modSp">
        <pc:chgData name="Dr. Usman Zia" userId="1c632b21-80b5-4b28-b425-356a745744c0" providerId="ADAL" clId="{1DFC3037-A93C-4D5A-B590-0A6532D63065}" dt="2024-02-21T05:53:55.893" v="126"/>
        <pc:sldMkLst>
          <pc:docMk/>
          <pc:sldMk cId="0" sldId="362"/>
        </pc:sldMkLst>
        <pc:spChg chg="add mod">
          <ac:chgData name="Dr. Usman Zia" userId="1c632b21-80b5-4b28-b425-356a745744c0" providerId="ADAL" clId="{1DFC3037-A93C-4D5A-B590-0A6532D63065}" dt="2024-02-21T05:53:55.893" v="126"/>
          <ac:spMkLst>
            <pc:docMk/>
            <pc:sldMk cId="0" sldId="362"/>
            <ac:spMk id="12" creationId="{03A873C1-CB6E-C964-555F-CD85FBD2B364}"/>
          </ac:spMkLst>
        </pc:spChg>
        <pc:spChg chg="add mod">
          <ac:chgData name="Dr. Usman Zia" userId="1c632b21-80b5-4b28-b425-356a745744c0" providerId="ADAL" clId="{1DFC3037-A93C-4D5A-B590-0A6532D63065}" dt="2024-02-21T05:53:55.893" v="126"/>
          <ac:spMkLst>
            <pc:docMk/>
            <pc:sldMk cId="0" sldId="362"/>
            <ac:spMk id="13" creationId="{250FBBB9-6E67-D458-1DF9-B038FFF10C8E}"/>
          </ac:spMkLst>
        </pc:spChg>
      </pc:sldChg>
      <pc:sldChg chg="addSp modSp">
        <pc:chgData name="Dr. Usman Zia" userId="1c632b21-80b5-4b28-b425-356a745744c0" providerId="ADAL" clId="{1DFC3037-A93C-4D5A-B590-0A6532D63065}" dt="2024-02-21T05:53:56.642" v="127"/>
        <pc:sldMkLst>
          <pc:docMk/>
          <pc:sldMk cId="0" sldId="363"/>
        </pc:sldMkLst>
        <pc:spChg chg="add mod">
          <ac:chgData name="Dr. Usman Zia" userId="1c632b21-80b5-4b28-b425-356a745744c0" providerId="ADAL" clId="{1DFC3037-A93C-4D5A-B590-0A6532D63065}" dt="2024-02-21T05:53:56.642" v="127"/>
          <ac:spMkLst>
            <pc:docMk/>
            <pc:sldMk cId="0" sldId="363"/>
            <ac:spMk id="24" creationId="{868DB2B8-B101-FA10-067F-0C307170E809}"/>
          </ac:spMkLst>
        </pc:spChg>
        <pc:spChg chg="add mod">
          <ac:chgData name="Dr. Usman Zia" userId="1c632b21-80b5-4b28-b425-356a745744c0" providerId="ADAL" clId="{1DFC3037-A93C-4D5A-B590-0A6532D63065}" dt="2024-02-21T05:53:56.642" v="127"/>
          <ac:spMkLst>
            <pc:docMk/>
            <pc:sldMk cId="0" sldId="363"/>
            <ac:spMk id="25" creationId="{C985DCB7-AD51-A0FE-08F3-AC497FDD0CA1}"/>
          </ac:spMkLst>
        </pc:spChg>
      </pc:sldChg>
      <pc:sldChg chg="addSp modSp">
        <pc:chgData name="Dr. Usman Zia" userId="1c632b21-80b5-4b28-b425-356a745744c0" providerId="ADAL" clId="{1DFC3037-A93C-4D5A-B590-0A6532D63065}" dt="2024-02-21T05:53:57.460" v="128"/>
        <pc:sldMkLst>
          <pc:docMk/>
          <pc:sldMk cId="0" sldId="364"/>
        </pc:sldMkLst>
        <pc:spChg chg="add mod">
          <ac:chgData name="Dr. Usman Zia" userId="1c632b21-80b5-4b28-b425-356a745744c0" providerId="ADAL" clId="{1DFC3037-A93C-4D5A-B590-0A6532D63065}" dt="2024-02-21T05:53:57.460" v="128"/>
          <ac:spMkLst>
            <pc:docMk/>
            <pc:sldMk cId="0" sldId="364"/>
            <ac:spMk id="191" creationId="{EA147ED6-4649-14BF-31E8-21F0FBF5A5AA}"/>
          </ac:spMkLst>
        </pc:spChg>
        <pc:spChg chg="add mod">
          <ac:chgData name="Dr. Usman Zia" userId="1c632b21-80b5-4b28-b425-356a745744c0" providerId="ADAL" clId="{1DFC3037-A93C-4D5A-B590-0A6532D63065}" dt="2024-02-21T05:53:57.460" v="128"/>
          <ac:spMkLst>
            <pc:docMk/>
            <pc:sldMk cId="0" sldId="364"/>
            <ac:spMk id="192" creationId="{A054EB36-24BF-6C4F-8C3A-C5A92CE4CFD9}"/>
          </ac:spMkLst>
        </pc:spChg>
      </pc:sldChg>
      <pc:sldChg chg="addSp modSp">
        <pc:chgData name="Dr. Usman Zia" userId="1c632b21-80b5-4b28-b425-356a745744c0" providerId="ADAL" clId="{1DFC3037-A93C-4D5A-B590-0A6532D63065}" dt="2024-02-21T05:53:58.400" v="129"/>
        <pc:sldMkLst>
          <pc:docMk/>
          <pc:sldMk cId="0" sldId="365"/>
        </pc:sldMkLst>
        <pc:spChg chg="add mod">
          <ac:chgData name="Dr. Usman Zia" userId="1c632b21-80b5-4b28-b425-356a745744c0" providerId="ADAL" clId="{1DFC3037-A93C-4D5A-B590-0A6532D63065}" dt="2024-02-21T05:53:58.400" v="129"/>
          <ac:spMkLst>
            <pc:docMk/>
            <pc:sldMk cId="0" sldId="365"/>
            <ac:spMk id="16" creationId="{2020A0B7-CADD-7FEF-43C7-0D8C61833B20}"/>
          </ac:spMkLst>
        </pc:spChg>
        <pc:spChg chg="add mod">
          <ac:chgData name="Dr. Usman Zia" userId="1c632b21-80b5-4b28-b425-356a745744c0" providerId="ADAL" clId="{1DFC3037-A93C-4D5A-B590-0A6532D63065}" dt="2024-02-21T05:53:58.400" v="129"/>
          <ac:spMkLst>
            <pc:docMk/>
            <pc:sldMk cId="0" sldId="365"/>
            <ac:spMk id="17" creationId="{4C26C977-B7E4-0572-7E70-18DB2D3182D3}"/>
          </ac:spMkLst>
        </pc:spChg>
      </pc:sldChg>
      <pc:sldChg chg="addSp modSp">
        <pc:chgData name="Dr. Usman Zia" userId="1c632b21-80b5-4b28-b425-356a745744c0" providerId="ADAL" clId="{1DFC3037-A93C-4D5A-B590-0A6532D63065}" dt="2024-02-21T05:53:59.180" v="130"/>
        <pc:sldMkLst>
          <pc:docMk/>
          <pc:sldMk cId="0" sldId="368"/>
        </pc:sldMkLst>
        <pc:spChg chg="add mod">
          <ac:chgData name="Dr. Usman Zia" userId="1c632b21-80b5-4b28-b425-356a745744c0" providerId="ADAL" clId="{1DFC3037-A93C-4D5A-B590-0A6532D63065}" dt="2024-02-21T05:53:59.180" v="130"/>
          <ac:spMkLst>
            <pc:docMk/>
            <pc:sldMk cId="0" sldId="368"/>
            <ac:spMk id="11" creationId="{999C95F8-3937-951A-4D30-C5593992C7C5}"/>
          </ac:spMkLst>
        </pc:spChg>
        <pc:spChg chg="add mod">
          <ac:chgData name="Dr. Usman Zia" userId="1c632b21-80b5-4b28-b425-356a745744c0" providerId="ADAL" clId="{1DFC3037-A93C-4D5A-B590-0A6532D63065}" dt="2024-02-21T05:53:59.180" v="130"/>
          <ac:spMkLst>
            <pc:docMk/>
            <pc:sldMk cId="0" sldId="368"/>
            <ac:spMk id="12" creationId="{E70C2D29-8F68-7A9E-D357-530F10641AB5}"/>
          </ac:spMkLst>
        </pc:spChg>
      </pc:sldChg>
      <pc:sldChg chg="addSp modSp">
        <pc:chgData name="Dr. Usman Zia" userId="1c632b21-80b5-4b28-b425-356a745744c0" providerId="ADAL" clId="{1DFC3037-A93C-4D5A-B590-0A6532D63065}" dt="2024-02-21T05:54:00.020" v="131"/>
        <pc:sldMkLst>
          <pc:docMk/>
          <pc:sldMk cId="1309589058" sldId="401"/>
        </pc:sldMkLst>
        <pc:spChg chg="add mod">
          <ac:chgData name="Dr. Usman Zia" userId="1c632b21-80b5-4b28-b425-356a745744c0" providerId="ADAL" clId="{1DFC3037-A93C-4D5A-B590-0A6532D63065}" dt="2024-02-21T05:54:00.020" v="131"/>
          <ac:spMkLst>
            <pc:docMk/>
            <pc:sldMk cId="1309589058" sldId="401"/>
            <ac:spMk id="15" creationId="{CB62DEC3-2067-413C-0EE6-D73C2259D201}"/>
          </ac:spMkLst>
        </pc:spChg>
        <pc:spChg chg="add mod">
          <ac:chgData name="Dr. Usman Zia" userId="1c632b21-80b5-4b28-b425-356a745744c0" providerId="ADAL" clId="{1DFC3037-A93C-4D5A-B590-0A6532D63065}" dt="2024-02-21T05:54:00.020" v="131"/>
          <ac:spMkLst>
            <pc:docMk/>
            <pc:sldMk cId="1309589058" sldId="401"/>
            <ac:spMk id="16" creationId="{7964AB33-D08C-7AB6-9F25-13D0E4D40F5B}"/>
          </ac:spMkLst>
        </pc:spChg>
      </pc:sldChg>
      <pc:sldChg chg="addSp modSp mod">
        <pc:chgData name="Dr. Usman Zia" userId="1c632b21-80b5-4b28-b425-356a745744c0" providerId="ADAL" clId="{1DFC3037-A93C-4D5A-B590-0A6532D63065}" dt="2024-02-21T06:20:12.135" v="222" actId="6549"/>
        <pc:sldMkLst>
          <pc:docMk/>
          <pc:sldMk cId="3551553261" sldId="402"/>
        </pc:sldMkLst>
        <pc:spChg chg="mod">
          <ac:chgData name="Dr. Usman Zia" userId="1c632b21-80b5-4b28-b425-356a745744c0" providerId="ADAL" clId="{1DFC3037-A93C-4D5A-B590-0A6532D63065}" dt="2024-02-21T06:20:12.135" v="222" actId="6549"/>
          <ac:spMkLst>
            <pc:docMk/>
            <pc:sldMk cId="3551553261" sldId="402"/>
            <ac:spMk id="2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4:01.387" v="132"/>
          <ac:spMkLst>
            <pc:docMk/>
            <pc:sldMk cId="3551553261" sldId="402"/>
            <ac:spMk id="5" creationId="{3D73BFFA-9756-CFFA-E881-7C7230C97E3F}"/>
          </ac:spMkLst>
        </pc:spChg>
        <pc:spChg chg="add mod">
          <ac:chgData name="Dr. Usman Zia" userId="1c632b21-80b5-4b28-b425-356a745744c0" providerId="ADAL" clId="{1DFC3037-A93C-4D5A-B590-0A6532D63065}" dt="2024-02-21T05:54:01.387" v="132"/>
          <ac:spMkLst>
            <pc:docMk/>
            <pc:sldMk cId="3551553261" sldId="402"/>
            <ac:spMk id="6" creationId="{DF5D2333-0855-256E-6F2E-ED6C81D08090}"/>
          </ac:spMkLst>
        </pc:spChg>
      </pc:sldChg>
      <pc:sldChg chg="addSp modSp mod">
        <pc:chgData name="Dr. Usman Zia" userId="1c632b21-80b5-4b28-b425-356a745744c0" providerId="ADAL" clId="{1DFC3037-A93C-4D5A-B590-0A6532D63065}" dt="2024-02-21T06:20:19.494" v="223" actId="6549"/>
        <pc:sldMkLst>
          <pc:docMk/>
          <pc:sldMk cId="2725789855" sldId="403"/>
        </pc:sldMkLst>
        <pc:spChg chg="mod">
          <ac:chgData name="Dr. Usman Zia" userId="1c632b21-80b5-4b28-b425-356a745744c0" providerId="ADAL" clId="{1DFC3037-A93C-4D5A-B590-0A6532D63065}" dt="2024-02-21T06:20:19.494" v="223" actId="6549"/>
          <ac:spMkLst>
            <pc:docMk/>
            <pc:sldMk cId="2725789855" sldId="403"/>
            <ac:spMk id="2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4:02.429" v="133"/>
          <ac:spMkLst>
            <pc:docMk/>
            <pc:sldMk cId="2725789855" sldId="403"/>
            <ac:spMk id="5" creationId="{AC84DABC-0047-A625-5AE7-AFA6472344D9}"/>
          </ac:spMkLst>
        </pc:spChg>
        <pc:spChg chg="add mod">
          <ac:chgData name="Dr. Usman Zia" userId="1c632b21-80b5-4b28-b425-356a745744c0" providerId="ADAL" clId="{1DFC3037-A93C-4D5A-B590-0A6532D63065}" dt="2024-02-21T05:54:02.429" v="133"/>
          <ac:spMkLst>
            <pc:docMk/>
            <pc:sldMk cId="2725789855" sldId="403"/>
            <ac:spMk id="6" creationId="{F6725DA9-DE50-719A-CF79-FF48D93E65AB}"/>
          </ac:spMkLst>
        </pc:spChg>
      </pc:sldChg>
      <pc:sldChg chg="addSp modSp mod">
        <pc:chgData name="Dr. Usman Zia" userId="1c632b21-80b5-4b28-b425-356a745744c0" providerId="ADAL" clId="{1DFC3037-A93C-4D5A-B590-0A6532D63065}" dt="2024-02-21T06:20:21.815" v="224" actId="6549"/>
        <pc:sldMkLst>
          <pc:docMk/>
          <pc:sldMk cId="2253669448" sldId="404"/>
        </pc:sldMkLst>
        <pc:spChg chg="mod">
          <ac:chgData name="Dr. Usman Zia" userId="1c632b21-80b5-4b28-b425-356a745744c0" providerId="ADAL" clId="{1DFC3037-A93C-4D5A-B590-0A6532D63065}" dt="2024-02-21T06:20:21.815" v="224" actId="6549"/>
          <ac:spMkLst>
            <pc:docMk/>
            <pc:sldMk cId="2253669448" sldId="404"/>
            <ac:spMk id="2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4:03.394" v="134"/>
          <ac:spMkLst>
            <pc:docMk/>
            <pc:sldMk cId="2253669448" sldId="404"/>
            <ac:spMk id="5" creationId="{68B556DC-E2DD-4165-83A4-8A1335F92FA3}"/>
          </ac:spMkLst>
        </pc:spChg>
        <pc:spChg chg="add mod">
          <ac:chgData name="Dr. Usman Zia" userId="1c632b21-80b5-4b28-b425-356a745744c0" providerId="ADAL" clId="{1DFC3037-A93C-4D5A-B590-0A6532D63065}" dt="2024-02-21T05:54:03.394" v="134"/>
          <ac:spMkLst>
            <pc:docMk/>
            <pc:sldMk cId="2253669448" sldId="404"/>
            <ac:spMk id="6" creationId="{D6A71BA0-E295-4719-2620-CFD67AF9233F}"/>
          </ac:spMkLst>
        </pc:spChg>
      </pc:sldChg>
      <pc:sldChg chg="addSp modSp mod">
        <pc:chgData name="Dr. Usman Zia" userId="1c632b21-80b5-4b28-b425-356a745744c0" providerId="ADAL" clId="{1DFC3037-A93C-4D5A-B590-0A6532D63065}" dt="2024-02-21T06:20:24.025" v="225" actId="6549"/>
        <pc:sldMkLst>
          <pc:docMk/>
          <pc:sldMk cId="0" sldId="405"/>
        </pc:sldMkLst>
        <pc:spChg chg="mod">
          <ac:chgData name="Dr. Usman Zia" userId="1c632b21-80b5-4b28-b425-356a745744c0" providerId="ADAL" clId="{1DFC3037-A93C-4D5A-B590-0A6532D63065}" dt="2024-02-21T06:20:24.025" v="225" actId="6549"/>
          <ac:spMkLst>
            <pc:docMk/>
            <pc:sldMk cId="0" sldId="405"/>
            <ac:spMk id="2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4:04.334" v="135"/>
          <ac:spMkLst>
            <pc:docMk/>
            <pc:sldMk cId="0" sldId="405"/>
            <ac:spMk id="5" creationId="{CB4133A4-5150-20A3-40A6-22912FAB898D}"/>
          </ac:spMkLst>
        </pc:spChg>
        <pc:spChg chg="add mod">
          <ac:chgData name="Dr. Usman Zia" userId="1c632b21-80b5-4b28-b425-356a745744c0" providerId="ADAL" clId="{1DFC3037-A93C-4D5A-B590-0A6532D63065}" dt="2024-02-21T05:54:04.334" v="135"/>
          <ac:spMkLst>
            <pc:docMk/>
            <pc:sldMk cId="0" sldId="405"/>
            <ac:spMk id="6" creationId="{DE39DC8A-601E-472B-CFBE-9EA2293E43A7}"/>
          </ac:spMkLst>
        </pc:spChg>
      </pc:sldChg>
      <pc:sldChg chg="addSp modSp mod">
        <pc:chgData name="Dr. Usman Zia" userId="1c632b21-80b5-4b28-b425-356a745744c0" providerId="ADAL" clId="{1DFC3037-A93C-4D5A-B590-0A6532D63065}" dt="2024-02-21T06:20:26.259" v="226" actId="6549"/>
        <pc:sldMkLst>
          <pc:docMk/>
          <pc:sldMk cId="0" sldId="406"/>
        </pc:sldMkLst>
        <pc:spChg chg="mod">
          <ac:chgData name="Dr. Usman Zia" userId="1c632b21-80b5-4b28-b425-356a745744c0" providerId="ADAL" clId="{1DFC3037-A93C-4D5A-B590-0A6532D63065}" dt="2024-02-21T06:20:26.259" v="226" actId="6549"/>
          <ac:spMkLst>
            <pc:docMk/>
            <pc:sldMk cId="0" sldId="406"/>
            <ac:spMk id="3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4:05.597" v="136"/>
          <ac:spMkLst>
            <pc:docMk/>
            <pc:sldMk cId="0" sldId="406"/>
            <ac:spMk id="8" creationId="{5DA18457-B862-B052-55A6-B42DF2DC41F4}"/>
          </ac:spMkLst>
        </pc:spChg>
        <pc:spChg chg="add mod">
          <ac:chgData name="Dr. Usman Zia" userId="1c632b21-80b5-4b28-b425-356a745744c0" providerId="ADAL" clId="{1DFC3037-A93C-4D5A-B590-0A6532D63065}" dt="2024-02-21T05:54:05.597" v="136"/>
          <ac:spMkLst>
            <pc:docMk/>
            <pc:sldMk cId="0" sldId="406"/>
            <ac:spMk id="9" creationId="{564DBCF6-1732-3BD9-6551-CE211D99A6CC}"/>
          </ac:spMkLst>
        </pc:spChg>
      </pc:sldChg>
      <pc:sldChg chg="addSp modSp mod">
        <pc:chgData name="Dr. Usman Zia" userId="1c632b21-80b5-4b28-b425-356a745744c0" providerId="ADAL" clId="{1DFC3037-A93C-4D5A-B590-0A6532D63065}" dt="2024-02-21T06:20:28.682" v="227" actId="6549"/>
        <pc:sldMkLst>
          <pc:docMk/>
          <pc:sldMk cId="0" sldId="407"/>
        </pc:sldMkLst>
        <pc:spChg chg="mod">
          <ac:chgData name="Dr. Usman Zia" userId="1c632b21-80b5-4b28-b425-356a745744c0" providerId="ADAL" clId="{1DFC3037-A93C-4D5A-B590-0A6532D63065}" dt="2024-02-21T06:20:28.682" v="227" actId="6549"/>
          <ac:spMkLst>
            <pc:docMk/>
            <pc:sldMk cId="0" sldId="407"/>
            <ac:spMk id="2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4:06.552" v="137"/>
          <ac:spMkLst>
            <pc:docMk/>
            <pc:sldMk cId="0" sldId="407"/>
            <ac:spMk id="10" creationId="{E21F4AF2-AA6E-8657-20CD-CE9FD5A1B6AD}"/>
          </ac:spMkLst>
        </pc:spChg>
        <pc:spChg chg="add mod">
          <ac:chgData name="Dr. Usman Zia" userId="1c632b21-80b5-4b28-b425-356a745744c0" providerId="ADAL" clId="{1DFC3037-A93C-4D5A-B590-0A6532D63065}" dt="2024-02-21T05:54:06.552" v="137"/>
          <ac:spMkLst>
            <pc:docMk/>
            <pc:sldMk cId="0" sldId="407"/>
            <ac:spMk id="11" creationId="{211E8718-3522-989F-8A1C-998FC2F2E9A1}"/>
          </ac:spMkLst>
        </pc:spChg>
      </pc:sldChg>
      <pc:sldChg chg="addSp modSp mod">
        <pc:chgData name="Dr. Usman Zia" userId="1c632b21-80b5-4b28-b425-356a745744c0" providerId="ADAL" clId="{1DFC3037-A93C-4D5A-B590-0A6532D63065}" dt="2024-02-21T06:20:30.998" v="228" actId="6549"/>
        <pc:sldMkLst>
          <pc:docMk/>
          <pc:sldMk cId="0" sldId="408"/>
        </pc:sldMkLst>
        <pc:spChg chg="mod">
          <ac:chgData name="Dr. Usman Zia" userId="1c632b21-80b5-4b28-b425-356a745744c0" providerId="ADAL" clId="{1DFC3037-A93C-4D5A-B590-0A6532D63065}" dt="2024-02-21T06:20:30.998" v="228" actId="6549"/>
          <ac:spMkLst>
            <pc:docMk/>
            <pc:sldMk cId="0" sldId="408"/>
            <ac:spMk id="2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4:07.439" v="138"/>
          <ac:spMkLst>
            <pc:docMk/>
            <pc:sldMk cId="0" sldId="408"/>
            <ac:spMk id="10" creationId="{3253BC3B-F865-A588-E9C4-7D2BA8D00CF9}"/>
          </ac:spMkLst>
        </pc:spChg>
        <pc:spChg chg="add mod">
          <ac:chgData name="Dr. Usman Zia" userId="1c632b21-80b5-4b28-b425-356a745744c0" providerId="ADAL" clId="{1DFC3037-A93C-4D5A-B590-0A6532D63065}" dt="2024-02-21T05:54:07.439" v="138"/>
          <ac:spMkLst>
            <pc:docMk/>
            <pc:sldMk cId="0" sldId="408"/>
            <ac:spMk id="11" creationId="{CB1CC427-9E20-8CE4-212C-8F66E5AE1664}"/>
          </ac:spMkLst>
        </pc:spChg>
      </pc:sldChg>
      <pc:sldChg chg="addSp modSp mod">
        <pc:chgData name="Dr. Usman Zia" userId="1c632b21-80b5-4b28-b425-356a745744c0" providerId="ADAL" clId="{1DFC3037-A93C-4D5A-B590-0A6532D63065}" dt="2024-02-21T06:20:33.351" v="229" actId="6549"/>
        <pc:sldMkLst>
          <pc:docMk/>
          <pc:sldMk cId="0" sldId="409"/>
        </pc:sldMkLst>
        <pc:spChg chg="mod">
          <ac:chgData name="Dr. Usman Zia" userId="1c632b21-80b5-4b28-b425-356a745744c0" providerId="ADAL" clId="{1DFC3037-A93C-4D5A-B590-0A6532D63065}" dt="2024-02-21T06:20:33.351" v="229" actId="6549"/>
          <ac:spMkLst>
            <pc:docMk/>
            <pc:sldMk cId="0" sldId="409"/>
            <ac:spMk id="2" creationId="{00000000-0000-0000-0000-000000000000}"/>
          </ac:spMkLst>
        </pc:spChg>
        <pc:spChg chg="add mod">
          <ac:chgData name="Dr. Usman Zia" userId="1c632b21-80b5-4b28-b425-356a745744c0" providerId="ADAL" clId="{1DFC3037-A93C-4D5A-B590-0A6532D63065}" dt="2024-02-21T05:54:08.289" v="139"/>
          <ac:spMkLst>
            <pc:docMk/>
            <pc:sldMk cId="0" sldId="409"/>
            <ac:spMk id="8" creationId="{700E51D2-2375-6DE1-F22B-2397AD108E60}"/>
          </ac:spMkLst>
        </pc:spChg>
        <pc:spChg chg="add mod">
          <ac:chgData name="Dr. Usman Zia" userId="1c632b21-80b5-4b28-b425-356a745744c0" providerId="ADAL" clId="{1DFC3037-A93C-4D5A-B590-0A6532D63065}" dt="2024-02-21T05:54:08.289" v="139"/>
          <ac:spMkLst>
            <pc:docMk/>
            <pc:sldMk cId="0" sldId="409"/>
            <ac:spMk id="9" creationId="{1F451C99-1393-56AD-3A87-F934073DD9EF}"/>
          </ac:spMkLst>
        </pc:spChg>
      </pc:sldChg>
      <pc:sldChg chg="addSp delSp modSp mod">
        <pc:chgData name="Dr. Usman Zia" userId="1c632b21-80b5-4b28-b425-356a745744c0" providerId="ADAL" clId="{1DFC3037-A93C-4D5A-B590-0A6532D63065}" dt="2024-02-21T06:21:16.104" v="233" actId="1076"/>
        <pc:sldMkLst>
          <pc:docMk/>
          <pc:sldMk cId="814050403" sldId="410"/>
        </pc:sldMkLst>
        <pc:spChg chg="del">
          <ac:chgData name="Dr. Usman Zia" userId="1c632b21-80b5-4b28-b425-356a745744c0" providerId="ADAL" clId="{1DFC3037-A93C-4D5A-B590-0A6532D63065}" dt="2024-02-21T05:54:46.901" v="141" actId="478"/>
          <ac:spMkLst>
            <pc:docMk/>
            <pc:sldMk cId="814050403" sldId="410"/>
            <ac:spMk id="2" creationId="{053896A6-DAA6-8AFB-EF75-E8255F873875}"/>
          </ac:spMkLst>
        </pc:spChg>
        <pc:spChg chg="del">
          <ac:chgData name="Dr. Usman Zia" userId="1c632b21-80b5-4b28-b425-356a745744c0" providerId="ADAL" clId="{1DFC3037-A93C-4D5A-B590-0A6532D63065}" dt="2024-02-21T05:53:10.097" v="111" actId="478"/>
          <ac:spMkLst>
            <pc:docMk/>
            <pc:sldMk cId="814050403" sldId="410"/>
            <ac:spMk id="3" creationId="{F97508E0-2BF8-69A8-10EB-5FC91B7EE050}"/>
          </ac:spMkLst>
        </pc:spChg>
        <pc:spChg chg="add mod">
          <ac:chgData name="Dr. Usman Zia" userId="1c632b21-80b5-4b28-b425-356a745744c0" providerId="ADAL" clId="{1DFC3037-A93C-4D5A-B590-0A6532D63065}" dt="2024-02-21T05:54:09.144" v="140"/>
          <ac:spMkLst>
            <pc:docMk/>
            <pc:sldMk cId="814050403" sldId="410"/>
            <ac:spMk id="4" creationId="{96EDDADA-3C08-1A58-F32A-428030484431}"/>
          </ac:spMkLst>
        </pc:spChg>
        <pc:spChg chg="add mod">
          <ac:chgData name="Dr. Usman Zia" userId="1c632b21-80b5-4b28-b425-356a745744c0" providerId="ADAL" clId="{1DFC3037-A93C-4D5A-B590-0A6532D63065}" dt="2024-02-21T05:54:09.144" v="140"/>
          <ac:spMkLst>
            <pc:docMk/>
            <pc:sldMk cId="814050403" sldId="410"/>
            <ac:spMk id="6" creationId="{656928A9-91AE-446B-958B-D5777F6DB5BB}"/>
          </ac:spMkLst>
        </pc:spChg>
        <pc:picChg chg="mod">
          <ac:chgData name="Dr. Usman Zia" userId="1c632b21-80b5-4b28-b425-356a745744c0" providerId="ADAL" clId="{1DFC3037-A93C-4D5A-B590-0A6532D63065}" dt="2024-02-21T06:21:16.104" v="233" actId="1076"/>
          <ac:picMkLst>
            <pc:docMk/>
            <pc:sldMk cId="814050403" sldId="410"/>
            <ac:picMk id="5" creationId="{B2E9D48A-CE54-32E1-3905-F4FFFE62BF75}"/>
          </ac:picMkLst>
        </pc:picChg>
      </pc:sldChg>
      <pc:sldChg chg="delSp modSp mod">
        <pc:chgData name="Dr. Usman Zia" userId="1c632b21-80b5-4b28-b425-356a745744c0" providerId="ADAL" clId="{1DFC3037-A93C-4D5A-B590-0A6532D63065}" dt="2024-02-21T06:21:26.402" v="236" actId="1076"/>
        <pc:sldMkLst>
          <pc:docMk/>
          <pc:sldMk cId="1544896674" sldId="411"/>
        </pc:sldMkLst>
        <pc:spChg chg="del">
          <ac:chgData name="Dr. Usman Zia" userId="1c632b21-80b5-4b28-b425-356a745744c0" providerId="ADAL" clId="{1DFC3037-A93C-4D5A-B590-0A6532D63065}" dt="2024-02-21T05:54:50.148" v="142" actId="478"/>
          <ac:spMkLst>
            <pc:docMk/>
            <pc:sldMk cId="1544896674" sldId="411"/>
            <ac:spMk id="2" creationId="{FD71667E-535D-CDFE-1F6D-CA2594FD70BC}"/>
          </ac:spMkLst>
        </pc:spChg>
        <pc:spChg chg="del">
          <ac:chgData name="Dr. Usman Zia" userId="1c632b21-80b5-4b28-b425-356a745744c0" providerId="ADAL" clId="{1DFC3037-A93C-4D5A-B590-0A6532D63065}" dt="2024-02-21T05:53:09.194" v="110" actId="478"/>
          <ac:spMkLst>
            <pc:docMk/>
            <pc:sldMk cId="1544896674" sldId="411"/>
            <ac:spMk id="3" creationId="{27C1B3B3-D40D-1B97-4949-9807CFBD7F90}"/>
          </ac:spMkLst>
        </pc:spChg>
        <pc:picChg chg="mod">
          <ac:chgData name="Dr. Usman Zia" userId="1c632b21-80b5-4b28-b425-356a745744c0" providerId="ADAL" clId="{1DFC3037-A93C-4D5A-B590-0A6532D63065}" dt="2024-02-21T06:21:26.402" v="236" actId="1076"/>
          <ac:picMkLst>
            <pc:docMk/>
            <pc:sldMk cId="1544896674" sldId="411"/>
            <ac:picMk id="5" creationId="{ECD02DE1-5501-62AB-544D-AA0203F04D15}"/>
          </ac:picMkLst>
        </pc:picChg>
      </pc:sldChg>
      <pc:sldChg chg="delSp modSp mod">
        <pc:chgData name="Dr. Usman Zia" userId="1c632b21-80b5-4b28-b425-356a745744c0" providerId="ADAL" clId="{1DFC3037-A93C-4D5A-B590-0A6532D63065}" dt="2024-02-21T06:22:02.893" v="237" actId="1076"/>
        <pc:sldMkLst>
          <pc:docMk/>
          <pc:sldMk cId="866369670" sldId="412"/>
        </pc:sldMkLst>
        <pc:spChg chg="del">
          <ac:chgData name="Dr. Usman Zia" userId="1c632b21-80b5-4b28-b425-356a745744c0" providerId="ADAL" clId="{1DFC3037-A93C-4D5A-B590-0A6532D63065}" dt="2024-02-21T05:54:51.267" v="143" actId="478"/>
          <ac:spMkLst>
            <pc:docMk/>
            <pc:sldMk cId="866369670" sldId="412"/>
            <ac:spMk id="2" creationId="{7A1411EA-4510-7525-3E4C-8EE0A4B15F27}"/>
          </ac:spMkLst>
        </pc:spChg>
        <pc:spChg chg="del">
          <ac:chgData name="Dr. Usman Zia" userId="1c632b21-80b5-4b28-b425-356a745744c0" providerId="ADAL" clId="{1DFC3037-A93C-4D5A-B590-0A6532D63065}" dt="2024-02-21T05:53:08.222" v="109" actId="478"/>
          <ac:spMkLst>
            <pc:docMk/>
            <pc:sldMk cId="866369670" sldId="412"/>
            <ac:spMk id="3" creationId="{F382F598-A294-7BD6-7C29-C272BA9E28BB}"/>
          </ac:spMkLst>
        </pc:spChg>
        <pc:picChg chg="mod">
          <ac:chgData name="Dr. Usman Zia" userId="1c632b21-80b5-4b28-b425-356a745744c0" providerId="ADAL" clId="{1DFC3037-A93C-4D5A-B590-0A6532D63065}" dt="2024-02-21T06:22:02.893" v="237" actId="1076"/>
          <ac:picMkLst>
            <pc:docMk/>
            <pc:sldMk cId="866369670" sldId="412"/>
            <ac:picMk id="5" creationId="{318FA910-5635-DC5E-95E6-464E7E97B794}"/>
          </ac:picMkLst>
        </pc:picChg>
      </pc:sldChg>
      <pc:sldChg chg="delSp mod">
        <pc:chgData name="Dr. Usman Zia" userId="1c632b21-80b5-4b28-b425-356a745744c0" providerId="ADAL" clId="{1DFC3037-A93C-4D5A-B590-0A6532D63065}" dt="2024-02-21T06:22:38.045" v="238" actId="478"/>
        <pc:sldMkLst>
          <pc:docMk/>
          <pc:sldMk cId="1941657805" sldId="413"/>
        </pc:sldMkLst>
        <pc:spChg chg="del">
          <ac:chgData name="Dr. Usman Zia" userId="1c632b21-80b5-4b28-b425-356a745744c0" providerId="ADAL" clId="{1DFC3037-A93C-4D5A-B590-0A6532D63065}" dt="2024-02-21T05:54:52.284" v="144" actId="478"/>
          <ac:spMkLst>
            <pc:docMk/>
            <pc:sldMk cId="1941657805" sldId="413"/>
            <ac:spMk id="2" creationId="{CF86B133-C8DF-EECF-FA26-DC8AD76AC956}"/>
          </ac:spMkLst>
        </pc:spChg>
        <pc:spChg chg="del">
          <ac:chgData name="Dr. Usman Zia" userId="1c632b21-80b5-4b28-b425-356a745744c0" providerId="ADAL" clId="{1DFC3037-A93C-4D5A-B590-0A6532D63065}" dt="2024-02-21T06:22:38.045" v="238" actId="478"/>
          <ac:spMkLst>
            <pc:docMk/>
            <pc:sldMk cId="1941657805" sldId="413"/>
            <ac:spMk id="3" creationId="{87D00E32-4F16-B78F-0556-9258676577BB}"/>
          </ac:spMkLst>
        </pc:spChg>
      </pc:sldChg>
      <pc:sldChg chg="delSp mod">
        <pc:chgData name="Dr. Usman Zia" userId="1c632b21-80b5-4b28-b425-356a745744c0" providerId="ADAL" clId="{1DFC3037-A93C-4D5A-B590-0A6532D63065}" dt="2024-02-21T05:54:53.208" v="145" actId="478"/>
        <pc:sldMkLst>
          <pc:docMk/>
          <pc:sldMk cId="2303237132" sldId="414"/>
        </pc:sldMkLst>
        <pc:spChg chg="del">
          <ac:chgData name="Dr. Usman Zia" userId="1c632b21-80b5-4b28-b425-356a745744c0" providerId="ADAL" clId="{1DFC3037-A93C-4D5A-B590-0A6532D63065}" dt="2024-02-21T05:54:53.208" v="145" actId="478"/>
          <ac:spMkLst>
            <pc:docMk/>
            <pc:sldMk cId="2303237132" sldId="414"/>
            <ac:spMk id="2" creationId="{D36586A2-54C9-BE77-B22B-B2EDDC4C2420}"/>
          </ac:spMkLst>
        </pc:spChg>
        <pc:spChg chg="del">
          <ac:chgData name="Dr. Usman Zia" userId="1c632b21-80b5-4b28-b425-356a745744c0" providerId="ADAL" clId="{1DFC3037-A93C-4D5A-B590-0A6532D63065}" dt="2024-02-21T05:53:07.304" v="108" actId="478"/>
          <ac:spMkLst>
            <pc:docMk/>
            <pc:sldMk cId="2303237132" sldId="414"/>
            <ac:spMk id="3" creationId="{7A8BBA66-4533-CDC8-69B9-EA81DAEBB1E6}"/>
          </ac:spMkLst>
        </pc:spChg>
      </pc:sldChg>
      <pc:sldChg chg="delSp modSp mod">
        <pc:chgData name="Dr. Usman Zia" userId="1c632b21-80b5-4b28-b425-356a745744c0" providerId="ADAL" clId="{1DFC3037-A93C-4D5A-B590-0A6532D63065}" dt="2024-02-21T06:35:45.018" v="239" actId="1076"/>
        <pc:sldMkLst>
          <pc:docMk/>
          <pc:sldMk cId="955935486" sldId="415"/>
        </pc:sldMkLst>
        <pc:spChg chg="del">
          <ac:chgData name="Dr. Usman Zia" userId="1c632b21-80b5-4b28-b425-356a745744c0" providerId="ADAL" clId="{1DFC3037-A93C-4D5A-B590-0A6532D63065}" dt="2024-02-21T05:54:56.977" v="149" actId="478"/>
          <ac:spMkLst>
            <pc:docMk/>
            <pc:sldMk cId="955935486" sldId="415"/>
            <ac:spMk id="2" creationId="{97D29340-CE19-954B-F82E-2364DE1CA64E}"/>
          </ac:spMkLst>
        </pc:spChg>
        <pc:spChg chg="del">
          <ac:chgData name="Dr. Usman Zia" userId="1c632b21-80b5-4b28-b425-356a745744c0" providerId="ADAL" clId="{1DFC3037-A93C-4D5A-B590-0A6532D63065}" dt="2024-02-21T05:53:03.547" v="104" actId="478"/>
          <ac:spMkLst>
            <pc:docMk/>
            <pc:sldMk cId="955935486" sldId="415"/>
            <ac:spMk id="3" creationId="{42335625-3170-7BD1-F815-B36B34C86C11}"/>
          </ac:spMkLst>
        </pc:spChg>
        <pc:picChg chg="mod">
          <ac:chgData name="Dr. Usman Zia" userId="1c632b21-80b5-4b28-b425-356a745744c0" providerId="ADAL" clId="{1DFC3037-A93C-4D5A-B590-0A6532D63065}" dt="2024-02-21T06:35:45.018" v="239" actId="1076"/>
          <ac:picMkLst>
            <pc:docMk/>
            <pc:sldMk cId="955935486" sldId="415"/>
            <ac:picMk id="5" creationId="{DAC750F0-7160-D3B8-4DEC-886AB319B219}"/>
          </ac:picMkLst>
        </pc:picChg>
      </pc:sldChg>
      <pc:sldChg chg="delSp mod">
        <pc:chgData name="Dr. Usman Zia" userId="1c632b21-80b5-4b28-b425-356a745744c0" providerId="ADAL" clId="{1DFC3037-A93C-4D5A-B590-0A6532D63065}" dt="2024-02-21T05:53:02.644" v="103" actId="478"/>
        <pc:sldMkLst>
          <pc:docMk/>
          <pc:sldMk cId="2163477401" sldId="416"/>
        </pc:sldMkLst>
        <pc:spChg chg="del">
          <ac:chgData name="Dr. Usman Zia" userId="1c632b21-80b5-4b28-b425-356a745744c0" providerId="ADAL" clId="{1DFC3037-A93C-4D5A-B590-0A6532D63065}" dt="2024-02-21T05:50:48.688" v="16" actId="478"/>
          <ac:spMkLst>
            <pc:docMk/>
            <pc:sldMk cId="2163477401" sldId="416"/>
            <ac:spMk id="2" creationId="{ACAB53A9-57B3-5C8A-2BC2-940EC0C1AB53}"/>
          </ac:spMkLst>
        </pc:spChg>
        <pc:spChg chg="del">
          <ac:chgData name="Dr. Usman Zia" userId="1c632b21-80b5-4b28-b425-356a745744c0" providerId="ADAL" clId="{1DFC3037-A93C-4D5A-B590-0A6532D63065}" dt="2024-02-21T05:53:02.644" v="103" actId="478"/>
          <ac:spMkLst>
            <pc:docMk/>
            <pc:sldMk cId="2163477401" sldId="416"/>
            <ac:spMk id="3" creationId="{1B450C68-CC8F-18E1-B3D9-1FC852C073CB}"/>
          </ac:spMkLst>
        </pc:spChg>
      </pc:sldChg>
      <pc:sldChg chg="delSp mod">
        <pc:chgData name="Dr. Usman Zia" userId="1c632b21-80b5-4b28-b425-356a745744c0" providerId="ADAL" clId="{1DFC3037-A93C-4D5A-B590-0A6532D63065}" dt="2024-02-21T05:53:01.710" v="102" actId="478"/>
        <pc:sldMkLst>
          <pc:docMk/>
          <pc:sldMk cId="3113383060" sldId="417"/>
        </pc:sldMkLst>
        <pc:spChg chg="del">
          <ac:chgData name="Dr. Usman Zia" userId="1c632b21-80b5-4b28-b425-356a745744c0" providerId="ADAL" clId="{1DFC3037-A93C-4D5A-B590-0A6532D63065}" dt="2024-02-21T05:50:50.208" v="17" actId="478"/>
          <ac:spMkLst>
            <pc:docMk/>
            <pc:sldMk cId="3113383060" sldId="417"/>
            <ac:spMk id="2" creationId="{DEA96D4D-9F01-964F-DB6B-6944C054CB92}"/>
          </ac:spMkLst>
        </pc:spChg>
        <pc:spChg chg="del">
          <ac:chgData name="Dr. Usman Zia" userId="1c632b21-80b5-4b28-b425-356a745744c0" providerId="ADAL" clId="{1DFC3037-A93C-4D5A-B590-0A6532D63065}" dt="2024-02-21T05:53:01.710" v="102" actId="478"/>
          <ac:spMkLst>
            <pc:docMk/>
            <pc:sldMk cId="3113383060" sldId="417"/>
            <ac:spMk id="3" creationId="{1068A03E-CD34-41E6-A045-E860022D0FDE}"/>
          </ac:spMkLst>
        </pc:spChg>
      </pc:sldChg>
      <pc:sldChg chg="delSp modSp mod">
        <pc:chgData name="Dr. Usman Zia" userId="1c632b21-80b5-4b28-b425-356a745744c0" providerId="ADAL" clId="{1DFC3037-A93C-4D5A-B590-0A6532D63065}" dt="2024-02-21T06:51:33.149" v="242" actId="1076"/>
        <pc:sldMkLst>
          <pc:docMk/>
          <pc:sldMk cId="2422489372" sldId="418"/>
        </pc:sldMkLst>
        <pc:spChg chg="del">
          <ac:chgData name="Dr. Usman Zia" userId="1c632b21-80b5-4b28-b425-356a745744c0" providerId="ADAL" clId="{1DFC3037-A93C-4D5A-B590-0A6532D63065}" dt="2024-02-21T05:50:51.629" v="18" actId="478"/>
          <ac:spMkLst>
            <pc:docMk/>
            <pc:sldMk cId="2422489372" sldId="418"/>
            <ac:spMk id="2" creationId="{CE96E6F8-D7EB-C60A-5CAB-CC11881BBBC8}"/>
          </ac:spMkLst>
        </pc:spChg>
        <pc:spChg chg="del">
          <ac:chgData name="Dr. Usman Zia" userId="1c632b21-80b5-4b28-b425-356a745744c0" providerId="ADAL" clId="{1DFC3037-A93C-4D5A-B590-0A6532D63065}" dt="2024-02-21T05:53:00.792" v="101" actId="478"/>
          <ac:spMkLst>
            <pc:docMk/>
            <pc:sldMk cId="2422489372" sldId="418"/>
            <ac:spMk id="3" creationId="{F1A980E7-B609-DEBF-BE8D-39DC2893E2E6}"/>
          </ac:spMkLst>
        </pc:spChg>
        <pc:picChg chg="mod">
          <ac:chgData name="Dr. Usman Zia" userId="1c632b21-80b5-4b28-b425-356a745744c0" providerId="ADAL" clId="{1DFC3037-A93C-4D5A-B590-0A6532D63065}" dt="2024-02-21T06:51:33.149" v="242" actId="1076"/>
          <ac:picMkLst>
            <pc:docMk/>
            <pc:sldMk cId="2422489372" sldId="418"/>
            <ac:picMk id="5" creationId="{AD5D153C-D580-7E3A-B5F2-6C22D76AA8D5}"/>
          </ac:picMkLst>
        </pc:picChg>
      </pc:sldChg>
      <pc:sldChg chg="delSp mod">
        <pc:chgData name="Dr. Usman Zia" userId="1c632b21-80b5-4b28-b425-356a745744c0" providerId="ADAL" clId="{1DFC3037-A93C-4D5A-B590-0A6532D63065}" dt="2024-02-21T05:52:59.858" v="100" actId="478"/>
        <pc:sldMkLst>
          <pc:docMk/>
          <pc:sldMk cId="1964663389" sldId="419"/>
        </pc:sldMkLst>
        <pc:spChg chg="del">
          <ac:chgData name="Dr. Usman Zia" userId="1c632b21-80b5-4b28-b425-356a745744c0" providerId="ADAL" clId="{1DFC3037-A93C-4D5A-B590-0A6532D63065}" dt="2024-02-21T05:50:52.933" v="19" actId="478"/>
          <ac:spMkLst>
            <pc:docMk/>
            <pc:sldMk cId="1964663389" sldId="419"/>
            <ac:spMk id="2" creationId="{76484171-F8BA-0860-A7DA-8CBEA74E1E1B}"/>
          </ac:spMkLst>
        </pc:spChg>
        <pc:spChg chg="del">
          <ac:chgData name="Dr. Usman Zia" userId="1c632b21-80b5-4b28-b425-356a745744c0" providerId="ADAL" clId="{1DFC3037-A93C-4D5A-B590-0A6532D63065}" dt="2024-02-21T05:52:59.858" v="100" actId="478"/>
          <ac:spMkLst>
            <pc:docMk/>
            <pc:sldMk cId="1964663389" sldId="419"/>
            <ac:spMk id="3" creationId="{29D71007-654F-C71A-25DC-ABD42E448537}"/>
          </ac:spMkLst>
        </pc:spChg>
      </pc:sldChg>
      <pc:sldChg chg="delSp mod">
        <pc:chgData name="Dr. Usman Zia" userId="1c632b21-80b5-4b28-b425-356a745744c0" providerId="ADAL" clId="{1DFC3037-A93C-4D5A-B590-0A6532D63065}" dt="2024-02-21T05:52:58.917" v="99" actId="478"/>
        <pc:sldMkLst>
          <pc:docMk/>
          <pc:sldMk cId="2772052877" sldId="420"/>
        </pc:sldMkLst>
        <pc:spChg chg="del">
          <ac:chgData name="Dr. Usman Zia" userId="1c632b21-80b5-4b28-b425-356a745744c0" providerId="ADAL" clId="{1DFC3037-A93C-4D5A-B590-0A6532D63065}" dt="2024-02-21T05:50:53.921" v="20" actId="478"/>
          <ac:spMkLst>
            <pc:docMk/>
            <pc:sldMk cId="2772052877" sldId="420"/>
            <ac:spMk id="2" creationId="{191462A8-01B9-F281-2DB4-FDA2E5C76833}"/>
          </ac:spMkLst>
        </pc:spChg>
        <pc:spChg chg="del">
          <ac:chgData name="Dr. Usman Zia" userId="1c632b21-80b5-4b28-b425-356a745744c0" providerId="ADAL" clId="{1DFC3037-A93C-4D5A-B590-0A6532D63065}" dt="2024-02-21T05:52:58.917" v="99" actId="478"/>
          <ac:spMkLst>
            <pc:docMk/>
            <pc:sldMk cId="2772052877" sldId="420"/>
            <ac:spMk id="3" creationId="{5894C782-3E50-26DC-A277-29B79706D228}"/>
          </ac:spMkLst>
        </pc:spChg>
      </pc:sldChg>
      <pc:sldChg chg="delSp mod">
        <pc:chgData name="Dr. Usman Zia" userId="1c632b21-80b5-4b28-b425-356a745744c0" providerId="ADAL" clId="{1DFC3037-A93C-4D5A-B590-0A6532D63065}" dt="2024-02-21T05:52:57.930" v="98" actId="478"/>
        <pc:sldMkLst>
          <pc:docMk/>
          <pc:sldMk cId="3007499168" sldId="421"/>
        </pc:sldMkLst>
        <pc:spChg chg="del">
          <ac:chgData name="Dr. Usman Zia" userId="1c632b21-80b5-4b28-b425-356a745744c0" providerId="ADAL" clId="{1DFC3037-A93C-4D5A-B590-0A6532D63065}" dt="2024-02-21T05:50:54.924" v="21" actId="478"/>
          <ac:spMkLst>
            <pc:docMk/>
            <pc:sldMk cId="3007499168" sldId="421"/>
            <ac:spMk id="2" creationId="{D6DA5060-32A5-2C30-1F1A-C79F3BAF5C2C}"/>
          </ac:spMkLst>
        </pc:spChg>
        <pc:spChg chg="del">
          <ac:chgData name="Dr. Usman Zia" userId="1c632b21-80b5-4b28-b425-356a745744c0" providerId="ADAL" clId="{1DFC3037-A93C-4D5A-B590-0A6532D63065}" dt="2024-02-21T05:52:57.930" v="98" actId="478"/>
          <ac:spMkLst>
            <pc:docMk/>
            <pc:sldMk cId="3007499168" sldId="421"/>
            <ac:spMk id="3" creationId="{A7174BB3-FA5D-F62F-6E3A-527C9BB7D022}"/>
          </ac:spMkLst>
        </pc:spChg>
      </pc:sldChg>
      <pc:sldChg chg="delSp mod">
        <pc:chgData name="Dr. Usman Zia" userId="1c632b21-80b5-4b28-b425-356a745744c0" providerId="ADAL" clId="{1DFC3037-A93C-4D5A-B590-0A6532D63065}" dt="2024-02-21T05:52:56.848" v="97" actId="478"/>
        <pc:sldMkLst>
          <pc:docMk/>
          <pc:sldMk cId="166147646" sldId="422"/>
        </pc:sldMkLst>
        <pc:spChg chg="del">
          <ac:chgData name="Dr. Usman Zia" userId="1c632b21-80b5-4b28-b425-356a745744c0" providerId="ADAL" clId="{1DFC3037-A93C-4D5A-B590-0A6532D63065}" dt="2024-02-21T05:50:55.981" v="22" actId="478"/>
          <ac:spMkLst>
            <pc:docMk/>
            <pc:sldMk cId="166147646" sldId="422"/>
            <ac:spMk id="2" creationId="{BEC35F53-C5E0-7DFB-8050-C2CA26FB4518}"/>
          </ac:spMkLst>
        </pc:spChg>
        <pc:spChg chg="del">
          <ac:chgData name="Dr. Usman Zia" userId="1c632b21-80b5-4b28-b425-356a745744c0" providerId="ADAL" clId="{1DFC3037-A93C-4D5A-B590-0A6532D63065}" dt="2024-02-21T05:52:56.848" v="97" actId="478"/>
          <ac:spMkLst>
            <pc:docMk/>
            <pc:sldMk cId="166147646" sldId="422"/>
            <ac:spMk id="3" creationId="{9830F5FF-6CFF-5DF3-CEDC-646E26416118}"/>
          </ac:spMkLst>
        </pc:spChg>
      </pc:sldChg>
      <pc:sldChg chg="delSp mod">
        <pc:chgData name="Dr. Usman Zia" userId="1c632b21-80b5-4b28-b425-356a745744c0" providerId="ADAL" clId="{1DFC3037-A93C-4D5A-B590-0A6532D63065}" dt="2024-02-21T05:52:55.775" v="96" actId="478"/>
        <pc:sldMkLst>
          <pc:docMk/>
          <pc:sldMk cId="3889718128" sldId="423"/>
        </pc:sldMkLst>
        <pc:spChg chg="del">
          <ac:chgData name="Dr. Usman Zia" userId="1c632b21-80b5-4b28-b425-356a745744c0" providerId="ADAL" clId="{1DFC3037-A93C-4D5A-B590-0A6532D63065}" dt="2024-02-21T05:50:57.062" v="23" actId="478"/>
          <ac:spMkLst>
            <pc:docMk/>
            <pc:sldMk cId="3889718128" sldId="423"/>
            <ac:spMk id="2" creationId="{3DCC6E25-DDA2-85E6-F645-461386E72C3B}"/>
          </ac:spMkLst>
        </pc:spChg>
        <pc:spChg chg="del">
          <ac:chgData name="Dr. Usman Zia" userId="1c632b21-80b5-4b28-b425-356a745744c0" providerId="ADAL" clId="{1DFC3037-A93C-4D5A-B590-0A6532D63065}" dt="2024-02-21T05:52:55.775" v="96" actId="478"/>
          <ac:spMkLst>
            <pc:docMk/>
            <pc:sldMk cId="3889718128" sldId="423"/>
            <ac:spMk id="3" creationId="{E20E3645-EF37-5B63-B82A-F48DE97E26E0}"/>
          </ac:spMkLst>
        </pc:spChg>
      </pc:sldChg>
      <pc:sldChg chg="delSp mod">
        <pc:chgData name="Dr. Usman Zia" userId="1c632b21-80b5-4b28-b425-356a745744c0" providerId="ADAL" clId="{1DFC3037-A93C-4D5A-B590-0A6532D63065}" dt="2024-02-21T05:52:54.491" v="95" actId="478"/>
        <pc:sldMkLst>
          <pc:docMk/>
          <pc:sldMk cId="2341127691" sldId="424"/>
        </pc:sldMkLst>
        <pc:spChg chg="del">
          <ac:chgData name="Dr. Usman Zia" userId="1c632b21-80b5-4b28-b425-356a745744c0" providerId="ADAL" clId="{1DFC3037-A93C-4D5A-B590-0A6532D63065}" dt="2024-02-21T05:50:58.249" v="24" actId="478"/>
          <ac:spMkLst>
            <pc:docMk/>
            <pc:sldMk cId="2341127691" sldId="424"/>
            <ac:spMk id="2" creationId="{F51FAD71-2D83-34D6-E401-BD30BB4AE4F9}"/>
          </ac:spMkLst>
        </pc:spChg>
        <pc:spChg chg="del">
          <ac:chgData name="Dr. Usman Zia" userId="1c632b21-80b5-4b28-b425-356a745744c0" providerId="ADAL" clId="{1DFC3037-A93C-4D5A-B590-0A6532D63065}" dt="2024-02-21T05:52:54.491" v="95" actId="478"/>
          <ac:spMkLst>
            <pc:docMk/>
            <pc:sldMk cId="2341127691" sldId="424"/>
            <ac:spMk id="3" creationId="{37496802-DDB3-93AB-D9D4-98A277517459}"/>
          </ac:spMkLst>
        </pc:spChg>
      </pc:sldChg>
      <pc:sldChg chg="delSp mod">
        <pc:chgData name="Dr. Usman Zia" userId="1c632b21-80b5-4b28-b425-356a745744c0" providerId="ADAL" clId="{1DFC3037-A93C-4D5A-B590-0A6532D63065}" dt="2024-02-21T05:52:52.955" v="94" actId="478"/>
        <pc:sldMkLst>
          <pc:docMk/>
          <pc:sldMk cId="185758817" sldId="425"/>
        </pc:sldMkLst>
        <pc:spChg chg="del">
          <ac:chgData name="Dr. Usman Zia" userId="1c632b21-80b5-4b28-b425-356a745744c0" providerId="ADAL" clId="{1DFC3037-A93C-4D5A-B590-0A6532D63065}" dt="2024-02-21T05:50:59.575" v="25" actId="478"/>
          <ac:spMkLst>
            <pc:docMk/>
            <pc:sldMk cId="185758817" sldId="425"/>
            <ac:spMk id="2" creationId="{8AC6F3ED-34D3-E8D5-6700-26A75CD6C975}"/>
          </ac:spMkLst>
        </pc:spChg>
        <pc:spChg chg="del">
          <ac:chgData name="Dr. Usman Zia" userId="1c632b21-80b5-4b28-b425-356a745744c0" providerId="ADAL" clId="{1DFC3037-A93C-4D5A-B590-0A6532D63065}" dt="2024-02-21T05:52:52.955" v="94" actId="478"/>
          <ac:spMkLst>
            <pc:docMk/>
            <pc:sldMk cId="185758817" sldId="425"/>
            <ac:spMk id="3" creationId="{E3203D39-5AE6-AF04-DBE8-684F97433DAB}"/>
          </ac:spMkLst>
        </pc:spChg>
      </pc:sldChg>
      <pc:sldChg chg="delSp mod">
        <pc:chgData name="Dr. Usman Zia" userId="1c632b21-80b5-4b28-b425-356a745744c0" providerId="ADAL" clId="{1DFC3037-A93C-4D5A-B590-0A6532D63065}" dt="2024-02-21T05:52:46.423" v="90" actId="478"/>
        <pc:sldMkLst>
          <pc:docMk/>
          <pc:sldMk cId="2501030191" sldId="426"/>
        </pc:sldMkLst>
        <pc:spChg chg="del">
          <ac:chgData name="Dr. Usman Zia" userId="1c632b21-80b5-4b28-b425-356a745744c0" providerId="ADAL" clId="{1DFC3037-A93C-4D5A-B590-0A6532D63065}" dt="2024-02-21T05:51:03.820" v="29" actId="478"/>
          <ac:spMkLst>
            <pc:docMk/>
            <pc:sldMk cId="2501030191" sldId="426"/>
            <ac:spMk id="2" creationId="{A39C18F0-57D1-A57C-BA55-E73CA67025BC}"/>
          </ac:spMkLst>
        </pc:spChg>
        <pc:spChg chg="del">
          <ac:chgData name="Dr. Usman Zia" userId="1c632b21-80b5-4b28-b425-356a745744c0" providerId="ADAL" clId="{1DFC3037-A93C-4D5A-B590-0A6532D63065}" dt="2024-02-21T05:52:46.423" v="90" actId="478"/>
          <ac:spMkLst>
            <pc:docMk/>
            <pc:sldMk cId="2501030191" sldId="426"/>
            <ac:spMk id="3" creationId="{E70C22D0-9AE1-C849-BD7F-6667BFBA15BE}"/>
          </ac:spMkLst>
        </pc:spChg>
      </pc:sldChg>
      <pc:sldChg chg="delSp mod">
        <pc:chgData name="Dr. Usman Zia" userId="1c632b21-80b5-4b28-b425-356a745744c0" providerId="ADAL" clId="{1DFC3037-A93C-4D5A-B590-0A6532D63065}" dt="2024-02-21T05:52:44.619" v="89" actId="478"/>
        <pc:sldMkLst>
          <pc:docMk/>
          <pc:sldMk cId="2692391088" sldId="427"/>
        </pc:sldMkLst>
        <pc:spChg chg="del">
          <ac:chgData name="Dr. Usman Zia" userId="1c632b21-80b5-4b28-b425-356a745744c0" providerId="ADAL" clId="{1DFC3037-A93C-4D5A-B590-0A6532D63065}" dt="2024-02-21T05:51:04.823" v="30" actId="478"/>
          <ac:spMkLst>
            <pc:docMk/>
            <pc:sldMk cId="2692391088" sldId="427"/>
            <ac:spMk id="2" creationId="{8515FE2D-A8C2-46BE-BE6D-AB71737EF23A}"/>
          </ac:spMkLst>
        </pc:spChg>
        <pc:spChg chg="del">
          <ac:chgData name="Dr. Usman Zia" userId="1c632b21-80b5-4b28-b425-356a745744c0" providerId="ADAL" clId="{1DFC3037-A93C-4D5A-B590-0A6532D63065}" dt="2024-02-21T05:52:44.619" v="89" actId="478"/>
          <ac:spMkLst>
            <pc:docMk/>
            <pc:sldMk cId="2692391088" sldId="427"/>
            <ac:spMk id="3" creationId="{4BA53A9B-B8FF-61BA-8CE5-310A4A8151E5}"/>
          </ac:spMkLst>
        </pc:spChg>
      </pc:sldChg>
      <pc:sldChg chg="delSp del mod">
        <pc:chgData name="Dr. Usman Zia" userId="1c632b21-80b5-4b28-b425-356a745744c0" providerId="ADAL" clId="{1DFC3037-A93C-4D5A-B590-0A6532D63065}" dt="2024-02-21T07:12:02.118" v="302" actId="47"/>
        <pc:sldMkLst>
          <pc:docMk/>
          <pc:sldMk cId="256503285" sldId="428"/>
        </pc:sldMkLst>
        <pc:spChg chg="del">
          <ac:chgData name="Dr. Usman Zia" userId="1c632b21-80b5-4b28-b425-356a745744c0" providerId="ADAL" clId="{1DFC3037-A93C-4D5A-B590-0A6532D63065}" dt="2024-02-21T05:51:05.925" v="31" actId="478"/>
          <ac:spMkLst>
            <pc:docMk/>
            <pc:sldMk cId="256503285" sldId="428"/>
            <ac:spMk id="2" creationId="{78560A5A-FDF8-8D55-D230-58C63F139213}"/>
          </ac:spMkLst>
        </pc:spChg>
        <pc:spChg chg="del">
          <ac:chgData name="Dr. Usman Zia" userId="1c632b21-80b5-4b28-b425-356a745744c0" providerId="ADAL" clId="{1DFC3037-A93C-4D5A-B590-0A6532D63065}" dt="2024-02-21T05:52:42.913" v="88" actId="478"/>
          <ac:spMkLst>
            <pc:docMk/>
            <pc:sldMk cId="256503285" sldId="428"/>
            <ac:spMk id="3" creationId="{7534D2B9-4E30-65F8-86BA-7806EE306009}"/>
          </ac:spMkLst>
        </pc:spChg>
      </pc:sldChg>
      <pc:sldChg chg="delSp mod">
        <pc:chgData name="Dr. Usman Zia" userId="1c632b21-80b5-4b28-b425-356a745744c0" providerId="ADAL" clId="{1DFC3037-A93C-4D5A-B590-0A6532D63065}" dt="2024-02-21T05:52:41.292" v="87" actId="478"/>
        <pc:sldMkLst>
          <pc:docMk/>
          <pc:sldMk cId="3215948828" sldId="429"/>
        </pc:sldMkLst>
        <pc:spChg chg="del">
          <ac:chgData name="Dr. Usman Zia" userId="1c632b21-80b5-4b28-b425-356a745744c0" providerId="ADAL" clId="{1DFC3037-A93C-4D5A-B590-0A6532D63065}" dt="2024-02-21T05:51:07.045" v="32" actId="478"/>
          <ac:spMkLst>
            <pc:docMk/>
            <pc:sldMk cId="3215948828" sldId="429"/>
            <ac:spMk id="2" creationId="{662366DB-06CA-8EF2-D7D9-9E967CD16843}"/>
          </ac:spMkLst>
        </pc:spChg>
        <pc:spChg chg="del">
          <ac:chgData name="Dr. Usman Zia" userId="1c632b21-80b5-4b28-b425-356a745744c0" providerId="ADAL" clId="{1DFC3037-A93C-4D5A-B590-0A6532D63065}" dt="2024-02-21T05:52:41.292" v="87" actId="478"/>
          <ac:spMkLst>
            <pc:docMk/>
            <pc:sldMk cId="3215948828" sldId="429"/>
            <ac:spMk id="3" creationId="{0253E0A7-6C7E-8A1F-48C0-84D43BBD009C}"/>
          </ac:spMkLst>
        </pc:spChg>
      </pc:sldChg>
      <pc:sldChg chg="delSp mod">
        <pc:chgData name="Dr. Usman Zia" userId="1c632b21-80b5-4b28-b425-356a745744c0" providerId="ADAL" clId="{1DFC3037-A93C-4D5A-B590-0A6532D63065}" dt="2024-02-21T05:52:39.503" v="86" actId="478"/>
        <pc:sldMkLst>
          <pc:docMk/>
          <pc:sldMk cId="3226889971" sldId="430"/>
        </pc:sldMkLst>
        <pc:spChg chg="del">
          <ac:chgData name="Dr. Usman Zia" userId="1c632b21-80b5-4b28-b425-356a745744c0" providerId="ADAL" clId="{1DFC3037-A93C-4D5A-B590-0A6532D63065}" dt="2024-02-21T05:51:08.013" v="33" actId="478"/>
          <ac:spMkLst>
            <pc:docMk/>
            <pc:sldMk cId="3226889971" sldId="430"/>
            <ac:spMk id="2" creationId="{D3EC0D23-A71B-CC1F-F28C-2BE2E92CE737}"/>
          </ac:spMkLst>
        </pc:spChg>
        <pc:spChg chg="del">
          <ac:chgData name="Dr. Usman Zia" userId="1c632b21-80b5-4b28-b425-356a745744c0" providerId="ADAL" clId="{1DFC3037-A93C-4D5A-B590-0A6532D63065}" dt="2024-02-21T05:52:39.503" v="86" actId="478"/>
          <ac:spMkLst>
            <pc:docMk/>
            <pc:sldMk cId="3226889971" sldId="430"/>
            <ac:spMk id="3" creationId="{6BDC0FAD-146A-6366-ADB0-55B04AE70D9B}"/>
          </ac:spMkLst>
        </pc:spChg>
      </pc:sldChg>
      <pc:sldChg chg="delSp mod">
        <pc:chgData name="Dr. Usman Zia" userId="1c632b21-80b5-4b28-b425-356a745744c0" providerId="ADAL" clId="{1DFC3037-A93C-4D5A-B590-0A6532D63065}" dt="2024-02-21T05:52:37.936" v="85" actId="478"/>
        <pc:sldMkLst>
          <pc:docMk/>
          <pc:sldMk cId="1244692736" sldId="431"/>
        </pc:sldMkLst>
        <pc:spChg chg="del">
          <ac:chgData name="Dr. Usman Zia" userId="1c632b21-80b5-4b28-b425-356a745744c0" providerId="ADAL" clId="{1DFC3037-A93C-4D5A-B590-0A6532D63065}" dt="2024-02-21T05:52:37.936" v="85" actId="478"/>
          <ac:spMkLst>
            <pc:docMk/>
            <pc:sldMk cId="1244692736" sldId="431"/>
            <ac:spMk id="3" creationId="{1A95A4C9-8143-09A6-A8D0-80ECA2E9E5EE}"/>
          </ac:spMkLst>
        </pc:spChg>
      </pc:sldChg>
      <pc:sldChg chg="delSp mod">
        <pc:chgData name="Dr. Usman Zia" userId="1c632b21-80b5-4b28-b425-356a745744c0" providerId="ADAL" clId="{1DFC3037-A93C-4D5A-B590-0A6532D63065}" dt="2024-02-21T05:52:36.166" v="84" actId="478"/>
        <pc:sldMkLst>
          <pc:docMk/>
          <pc:sldMk cId="648347202" sldId="432"/>
        </pc:sldMkLst>
        <pc:spChg chg="del">
          <ac:chgData name="Dr. Usman Zia" userId="1c632b21-80b5-4b28-b425-356a745744c0" providerId="ADAL" clId="{1DFC3037-A93C-4D5A-B590-0A6532D63065}" dt="2024-02-21T05:51:09.809" v="34" actId="478"/>
          <ac:spMkLst>
            <pc:docMk/>
            <pc:sldMk cId="648347202" sldId="432"/>
            <ac:spMk id="2" creationId="{2B31D2A0-68B4-4518-E4AF-DC845C05AB7C}"/>
          </ac:spMkLst>
        </pc:spChg>
        <pc:spChg chg="del">
          <ac:chgData name="Dr. Usman Zia" userId="1c632b21-80b5-4b28-b425-356a745744c0" providerId="ADAL" clId="{1DFC3037-A93C-4D5A-B590-0A6532D63065}" dt="2024-02-21T05:52:36.166" v="84" actId="478"/>
          <ac:spMkLst>
            <pc:docMk/>
            <pc:sldMk cId="648347202" sldId="432"/>
            <ac:spMk id="3" creationId="{46B4907B-3449-5DEF-9B68-0DC0D3A77A3E}"/>
          </ac:spMkLst>
        </pc:spChg>
      </pc:sldChg>
      <pc:sldChg chg="delSp mod">
        <pc:chgData name="Dr. Usman Zia" userId="1c632b21-80b5-4b28-b425-356a745744c0" providerId="ADAL" clId="{1DFC3037-A93C-4D5A-B590-0A6532D63065}" dt="2024-02-21T05:52:33.835" v="83" actId="478"/>
        <pc:sldMkLst>
          <pc:docMk/>
          <pc:sldMk cId="1269226332" sldId="433"/>
        </pc:sldMkLst>
        <pc:spChg chg="del">
          <ac:chgData name="Dr. Usman Zia" userId="1c632b21-80b5-4b28-b425-356a745744c0" providerId="ADAL" clId="{1DFC3037-A93C-4D5A-B590-0A6532D63065}" dt="2024-02-21T05:51:10.765" v="35" actId="478"/>
          <ac:spMkLst>
            <pc:docMk/>
            <pc:sldMk cId="1269226332" sldId="433"/>
            <ac:spMk id="2" creationId="{1F6401C6-4EF6-699B-CFF8-C4C56A8A5687}"/>
          </ac:spMkLst>
        </pc:spChg>
        <pc:spChg chg="del">
          <ac:chgData name="Dr. Usman Zia" userId="1c632b21-80b5-4b28-b425-356a745744c0" providerId="ADAL" clId="{1DFC3037-A93C-4D5A-B590-0A6532D63065}" dt="2024-02-21T05:52:33.835" v="83" actId="478"/>
          <ac:spMkLst>
            <pc:docMk/>
            <pc:sldMk cId="1269226332" sldId="433"/>
            <ac:spMk id="3" creationId="{23F7BA8D-2FB1-A447-B33E-B9620F6DF7BB}"/>
          </ac:spMkLst>
        </pc:spChg>
      </pc:sldChg>
      <pc:sldChg chg="delSp mod">
        <pc:chgData name="Dr. Usman Zia" userId="1c632b21-80b5-4b28-b425-356a745744c0" providerId="ADAL" clId="{1DFC3037-A93C-4D5A-B590-0A6532D63065}" dt="2024-02-21T05:52:32.314" v="82" actId="478"/>
        <pc:sldMkLst>
          <pc:docMk/>
          <pc:sldMk cId="1979688932" sldId="434"/>
        </pc:sldMkLst>
        <pc:spChg chg="del">
          <ac:chgData name="Dr. Usman Zia" userId="1c632b21-80b5-4b28-b425-356a745744c0" providerId="ADAL" clId="{1DFC3037-A93C-4D5A-B590-0A6532D63065}" dt="2024-02-21T05:51:11.768" v="36" actId="478"/>
          <ac:spMkLst>
            <pc:docMk/>
            <pc:sldMk cId="1979688932" sldId="434"/>
            <ac:spMk id="2" creationId="{E59454EA-8CB1-44C5-823B-366A3613CE3A}"/>
          </ac:spMkLst>
        </pc:spChg>
        <pc:spChg chg="del">
          <ac:chgData name="Dr. Usman Zia" userId="1c632b21-80b5-4b28-b425-356a745744c0" providerId="ADAL" clId="{1DFC3037-A93C-4D5A-B590-0A6532D63065}" dt="2024-02-21T05:52:32.314" v="82" actId="478"/>
          <ac:spMkLst>
            <pc:docMk/>
            <pc:sldMk cId="1979688932" sldId="434"/>
            <ac:spMk id="3" creationId="{7023B170-3D8C-8802-D112-F8D99ACFE21E}"/>
          </ac:spMkLst>
        </pc:spChg>
      </pc:sldChg>
      <pc:sldChg chg="delSp mod">
        <pc:chgData name="Dr. Usman Zia" userId="1c632b21-80b5-4b28-b425-356a745744c0" providerId="ADAL" clId="{1DFC3037-A93C-4D5A-B590-0A6532D63065}" dt="2024-02-21T05:52:30.794" v="81" actId="478"/>
        <pc:sldMkLst>
          <pc:docMk/>
          <pc:sldMk cId="2461053859" sldId="435"/>
        </pc:sldMkLst>
        <pc:spChg chg="del">
          <ac:chgData name="Dr. Usman Zia" userId="1c632b21-80b5-4b28-b425-356a745744c0" providerId="ADAL" clId="{1DFC3037-A93C-4D5A-B590-0A6532D63065}" dt="2024-02-21T05:51:12.717" v="37" actId="478"/>
          <ac:spMkLst>
            <pc:docMk/>
            <pc:sldMk cId="2461053859" sldId="435"/>
            <ac:spMk id="2" creationId="{79E641E6-CA5A-0B26-58A5-999A4BDDC03F}"/>
          </ac:spMkLst>
        </pc:spChg>
        <pc:spChg chg="del">
          <ac:chgData name="Dr. Usman Zia" userId="1c632b21-80b5-4b28-b425-356a745744c0" providerId="ADAL" clId="{1DFC3037-A93C-4D5A-B590-0A6532D63065}" dt="2024-02-21T05:52:30.794" v="81" actId="478"/>
          <ac:spMkLst>
            <pc:docMk/>
            <pc:sldMk cId="2461053859" sldId="435"/>
            <ac:spMk id="3" creationId="{C5A4C9DD-7D25-46C0-3036-BE4BE530C657}"/>
          </ac:spMkLst>
        </pc:spChg>
      </pc:sldChg>
      <pc:sldChg chg="delSp mod">
        <pc:chgData name="Dr. Usman Zia" userId="1c632b21-80b5-4b28-b425-356a745744c0" providerId="ADAL" clId="{1DFC3037-A93C-4D5A-B590-0A6532D63065}" dt="2024-02-21T05:52:29.221" v="80" actId="478"/>
        <pc:sldMkLst>
          <pc:docMk/>
          <pc:sldMk cId="474118098" sldId="436"/>
        </pc:sldMkLst>
        <pc:spChg chg="del">
          <ac:chgData name="Dr. Usman Zia" userId="1c632b21-80b5-4b28-b425-356a745744c0" providerId="ADAL" clId="{1DFC3037-A93C-4D5A-B590-0A6532D63065}" dt="2024-02-21T05:51:13.636" v="38" actId="478"/>
          <ac:spMkLst>
            <pc:docMk/>
            <pc:sldMk cId="474118098" sldId="436"/>
            <ac:spMk id="2" creationId="{EB2B9A3F-528C-9443-050B-D5F4650DEDA2}"/>
          </ac:spMkLst>
        </pc:spChg>
        <pc:spChg chg="del">
          <ac:chgData name="Dr. Usman Zia" userId="1c632b21-80b5-4b28-b425-356a745744c0" providerId="ADAL" clId="{1DFC3037-A93C-4D5A-B590-0A6532D63065}" dt="2024-02-21T05:52:29.221" v="80" actId="478"/>
          <ac:spMkLst>
            <pc:docMk/>
            <pc:sldMk cId="474118098" sldId="436"/>
            <ac:spMk id="3" creationId="{65184ACE-70A5-E671-3574-4357FF4A6D4A}"/>
          </ac:spMkLst>
        </pc:spChg>
      </pc:sldChg>
      <pc:sldChg chg="delSp mod">
        <pc:chgData name="Dr. Usman Zia" userId="1c632b21-80b5-4b28-b425-356a745744c0" providerId="ADAL" clId="{1DFC3037-A93C-4D5A-B590-0A6532D63065}" dt="2024-02-21T05:52:27.696" v="79" actId="478"/>
        <pc:sldMkLst>
          <pc:docMk/>
          <pc:sldMk cId="2076786451" sldId="437"/>
        </pc:sldMkLst>
        <pc:spChg chg="del">
          <ac:chgData name="Dr. Usman Zia" userId="1c632b21-80b5-4b28-b425-356a745744c0" providerId="ADAL" clId="{1DFC3037-A93C-4D5A-B590-0A6532D63065}" dt="2024-02-21T05:51:14.739" v="39" actId="478"/>
          <ac:spMkLst>
            <pc:docMk/>
            <pc:sldMk cId="2076786451" sldId="437"/>
            <ac:spMk id="2" creationId="{420DB7EC-1315-5C1D-502D-A8D41AFC23E1}"/>
          </ac:spMkLst>
        </pc:spChg>
        <pc:spChg chg="del">
          <ac:chgData name="Dr. Usman Zia" userId="1c632b21-80b5-4b28-b425-356a745744c0" providerId="ADAL" clId="{1DFC3037-A93C-4D5A-B590-0A6532D63065}" dt="2024-02-21T05:52:27.696" v="79" actId="478"/>
          <ac:spMkLst>
            <pc:docMk/>
            <pc:sldMk cId="2076786451" sldId="437"/>
            <ac:spMk id="3" creationId="{09696949-D926-8D91-DC59-EBD5C53BC7B7}"/>
          </ac:spMkLst>
        </pc:spChg>
      </pc:sldChg>
      <pc:sldChg chg="delSp mod">
        <pc:chgData name="Dr. Usman Zia" userId="1c632b21-80b5-4b28-b425-356a745744c0" providerId="ADAL" clId="{1DFC3037-A93C-4D5A-B590-0A6532D63065}" dt="2024-02-21T05:54:54.138" v="146" actId="478"/>
        <pc:sldMkLst>
          <pc:docMk/>
          <pc:sldMk cId="1856107063" sldId="438"/>
        </pc:sldMkLst>
        <pc:spChg chg="del">
          <ac:chgData name="Dr. Usman Zia" userId="1c632b21-80b5-4b28-b425-356a745744c0" providerId="ADAL" clId="{1DFC3037-A93C-4D5A-B590-0A6532D63065}" dt="2024-02-21T05:54:54.138" v="146" actId="478"/>
          <ac:spMkLst>
            <pc:docMk/>
            <pc:sldMk cId="1856107063" sldId="438"/>
            <ac:spMk id="2" creationId="{B2AE7D00-0D42-9577-16F3-ECBA710EEB85}"/>
          </ac:spMkLst>
        </pc:spChg>
        <pc:spChg chg="del">
          <ac:chgData name="Dr. Usman Zia" userId="1c632b21-80b5-4b28-b425-356a745744c0" providerId="ADAL" clId="{1DFC3037-A93C-4D5A-B590-0A6532D63065}" dt="2024-02-21T05:53:06.378" v="107" actId="478"/>
          <ac:spMkLst>
            <pc:docMk/>
            <pc:sldMk cId="1856107063" sldId="438"/>
            <ac:spMk id="3" creationId="{CDC5A95F-DA61-469D-7253-108D45591DBF}"/>
          </ac:spMkLst>
        </pc:spChg>
      </pc:sldChg>
      <pc:sldChg chg="delSp mod">
        <pc:chgData name="Dr. Usman Zia" userId="1c632b21-80b5-4b28-b425-356a745744c0" providerId="ADAL" clId="{1DFC3037-A93C-4D5A-B590-0A6532D63065}" dt="2024-02-21T05:54:55.068" v="147" actId="478"/>
        <pc:sldMkLst>
          <pc:docMk/>
          <pc:sldMk cId="3935176061" sldId="439"/>
        </pc:sldMkLst>
        <pc:spChg chg="del">
          <ac:chgData name="Dr. Usman Zia" userId="1c632b21-80b5-4b28-b425-356a745744c0" providerId="ADAL" clId="{1DFC3037-A93C-4D5A-B590-0A6532D63065}" dt="2024-02-21T05:54:55.068" v="147" actId="478"/>
          <ac:spMkLst>
            <pc:docMk/>
            <pc:sldMk cId="3935176061" sldId="439"/>
            <ac:spMk id="2" creationId="{9C995B07-7D74-737D-A30B-182999461C18}"/>
          </ac:spMkLst>
        </pc:spChg>
        <pc:spChg chg="del">
          <ac:chgData name="Dr. Usman Zia" userId="1c632b21-80b5-4b28-b425-356a745744c0" providerId="ADAL" clId="{1DFC3037-A93C-4D5A-B590-0A6532D63065}" dt="2024-02-21T05:53:05.451" v="106" actId="478"/>
          <ac:spMkLst>
            <pc:docMk/>
            <pc:sldMk cId="3935176061" sldId="439"/>
            <ac:spMk id="3" creationId="{20F9C07B-1320-3E42-2C4A-7134770EC37C}"/>
          </ac:spMkLst>
        </pc:spChg>
      </pc:sldChg>
      <pc:sldChg chg="delSp mod">
        <pc:chgData name="Dr. Usman Zia" userId="1c632b21-80b5-4b28-b425-356a745744c0" providerId="ADAL" clId="{1DFC3037-A93C-4D5A-B590-0A6532D63065}" dt="2024-02-21T05:54:56.038" v="148" actId="478"/>
        <pc:sldMkLst>
          <pc:docMk/>
          <pc:sldMk cId="1343909552" sldId="440"/>
        </pc:sldMkLst>
        <pc:spChg chg="del">
          <ac:chgData name="Dr. Usman Zia" userId="1c632b21-80b5-4b28-b425-356a745744c0" providerId="ADAL" clId="{1DFC3037-A93C-4D5A-B590-0A6532D63065}" dt="2024-02-21T05:54:56.038" v="148" actId="478"/>
          <ac:spMkLst>
            <pc:docMk/>
            <pc:sldMk cId="1343909552" sldId="440"/>
            <ac:spMk id="2" creationId="{D66016FE-0ED8-05CF-8D1D-CCEA2D1CD497}"/>
          </ac:spMkLst>
        </pc:spChg>
        <pc:spChg chg="del">
          <ac:chgData name="Dr. Usman Zia" userId="1c632b21-80b5-4b28-b425-356a745744c0" providerId="ADAL" clId="{1DFC3037-A93C-4D5A-B590-0A6532D63065}" dt="2024-02-21T05:53:04.519" v="105" actId="478"/>
          <ac:spMkLst>
            <pc:docMk/>
            <pc:sldMk cId="1343909552" sldId="440"/>
            <ac:spMk id="3" creationId="{125E4B62-CB2D-D034-8FC1-3EC4E9BDF6A9}"/>
          </ac:spMkLst>
        </pc:spChg>
      </pc:sldChg>
      <pc:sldChg chg="delSp mod">
        <pc:chgData name="Dr. Usman Zia" userId="1c632b21-80b5-4b28-b425-356a745744c0" providerId="ADAL" clId="{1DFC3037-A93C-4D5A-B590-0A6532D63065}" dt="2024-02-21T05:52:51.233" v="93" actId="478"/>
        <pc:sldMkLst>
          <pc:docMk/>
          <pc:sldMk cId="2929898698" sldId="441"/>
        </pc:sldMkLst>
        <pc:spChg chg="del">
          <ac:chgData name="Dr. Usman Zia" userId="1c632b21-80b5-4b28-b425-356a745744c0" providerId="ADAL" clId="{1DFC3037-A93C-4D5A-B590-0A6532D63065}" dt="2024-02-21T05:51:00.725" v="26" actId="478"/>
          <ac:spMkLst>
            <pc:docMk/>
            <pc:sldMk cId="2929898698" sldId="441"/>
            <ac:spMk id="2" creationId="{DE7D84F2-FC2D-6C71-A75C-AF1D01E5118C}"/>
          </ac:spMkLst>
        </pc:spChg>
        <pc:spChg chg="del">
          <ac:chgData name="Dr. Usman Zia" userId="1c632b21-80b5-4b28-b425-356a745744c0" providerId="ADAL" clId="{1DFC3037-A93C-4D5A-B590-0A6532D63065}" dt="2024-02-21T05:52:51.233" v="93" actId="478"/>
          <ac:spMkLst>
            <pc:docMk/>
            <pc:sldMk cId="2929898698" sldId="441"/>
            <ac:spMk id="3" creationId="{19BF3D66-1893-1A6B-C487-C7D115CBA957}"/>
          </ac:spMkLst>
        </pc:spChg>
      </pc:sldChg>
      <pc:sldChg chg="delSp del mod">
        <pc:chgData name="Dr. Usman Zia" userId="1c632b21-80b5-4b28-b425-356a745744c0" providerId="ADAL" clId="{1DFC3037-A93C-4D5A-B590-0A6532D63065}" dt="2024-02-21T07:00:09.669" v="243" actId="47"/>
        <pc:sldMkLst>
          <pc:docMk/>
          <pc:sldMk cId="3988146073" sldId="442"/>
        </pc:sldMkLst>
        <pc:spChg chg="del">
          <ac:chgData name="Dr. Usman Zia" userId="1c632b21-80b5-4b28-b425-356a745744c0" providerId="ADAL" clId="{1DFC3037-A93C-4D5A-B590-0A6532D63065}" dt="2024-02-21T05:51:01.744" v="27" actId="478"/>
          <ac:spMkLst>
            <pc:docMk/>
            <pc:sldMk cId="3988146073" sldId="442"/>
            <ac:spMk id="2" creationId="{643F309C-FBD4-E08C-92AA-5E8C27BCEAA6}"/>
          </ac:spMkLst>
        </pc:spChg>
        <pc:spChg chg="del">
          <ac:chgData name="Dr. Usman Zia" userId="1c632b21-80b5-4b28-b425-356a745744c0" providerId="ADAL" clId="{1DFC3037-A93C-4D5A-B590-0A6532D63065}" dt="2024-02-21T05:52:49.722" v="92" actId="478"/>
          <ac:spMkLst>
            <pc:docMk/>
            <pc:sldMk cId="3988146073" sldId="442"/>
            <ac:spMk id="3" creationId="{F5381321-6BC3-7FE9-B093-2F15BFFA29D2}"/>
          </ac:spMkLst>
        </pc:spChg>
      </pc:sldChg>
      <pc:sldChg chg="delSp mod">
        <pc:chgData name="Dr. Usman Zia" userId="1c632b21-80b5-4b28-b425-356a745744c0" providerId="ADAL" clId="{1DFC3037-A93C-4D5A-B590-0A6532D63065}" dt="2024-02-21T05:52:48.075" v="91" actId="478"/>
        <pc:sldMkLst>
          <pc:docMk/>
          <pc:sldMk cId="2510733903" sldId="443"/>
        </pc:sldMkLst>
        <pc:spChg chg="del">
          <ac:chgData name="Dr. Usman Zia" userId="1c632b21-80b5-4b28-b425-356a745744c0" providerId="ADAL" clId="{1DFC3037-A93C-4D5A-B590-0A6532D63065}" dt="2024-02-21T05:51:02.801" v="28" actId="478"/>
          <ac:spMkLst>
            <pc:docMk/>
            <pc:sldMk cId="2510733903" sldId="443"/>
            <ac:spMk id="2" creationId="{83982158-9CBF-9B97-95C3-B52DA31352F8}"/>
          </ac:spMkLst>
        </pc:spChg>
        <pc:spChg chg="del">
          <ac:chgData name="Dr. Usman Zia" userId="1c632b21-80b5-4b28-b425-356a745744c0" providerId="ADAL" clId="{1DFC3037-A93C-4D5A-B590-0A6532D63065}" dt="2024-02-21T05:52:48.075" v="91" actId="478"/>
          <ac:spMkLst>
            <pc:docMk/>
            <pc:sldMk cId="2510733903" sldId="443"/>
            <ac:spMk id="3" creationId="{F9441622-6DC3-F508-192B-E96C7B3324A4}"/>
          </ac:spMkLst>
        </pc:spChg>
      </pc:sldChg>
      <pc:sldChg chg="delSp mod">
        <pc:chgData name="Dr. Usman Zia" userId="1c632b21-80b5-4b28-b425-356a745744c0" providerId="ADAL" clId="{1DFC3037-A93C-4D5A-B590-0A6532D63065}" dt="2024-02-21T05:52:25.995" v="78" actId="478"/>
        <pc:sldMkLst>
          <pc:docMk/>
          <pc:sldMk cId="2878704226" sldId="444"/>
        </pc:sldMkLst>
        <pc:spChg chg="del">
          <ac:chgData name="Dr. Usman Zia" userId="1c632b21-80b5-4b28-b425-356a745744c0" providerId="ADAL" clId="{1DFC3037-A93C-4D5A-B590-0A6532D63065}" dt="2024-02-21T05:51:15.927" v="40" actId="478"/>
          <ac:spMkLst>
            <pc:docMk/>
            <pc:sldMk cId="2878704226" sldId="444"/>
            <ac:spMk id="2" creationId="{E5A1F099-DBCA-0BDE-DCE4-D31B53EB7945}"/>
          </ac:spMkLst>
        </pc:spChg>
        <pc:spChg chg="del">
          <ac:chgData name="Dr. Usman Zia" userId="1c632b21-80b5-4b28-b425-356a745744c0" providerId="ADAL" clId="{1DFC3037-A93C-4D5A-B590-0A6532D63065}" dt="2024-02-21T05:52:25.995" v="78" actId="478"/>
          <ac:spMkLst>
            <pc:docMk/>
            <pc:sldMk cId="2878704226" sldId="444"/>
            <ac:spMk id="3" creationId="{5F569B7C-7682-8B9B-241B-82057EA4B623}"/>
          </ac:spMkLst>
        </pc:spChg>
      </pc:sldChg>
      <pc:sldChg chg="delSp mod">
        <pc:chgData name="Dr. Usman Zia" userId="1c632b21-80b5-4b28-b425-356a745744c0" providerId="ADAL" clId="{1DFC3037-A93C-4D5A-B590-0A6532D63065}" dt="2024-02-21T05:52:24.057" v="77" actId="478"/>
        <pc:sldMkLst>
          <pc:docMk/>
          <pc:sldMk cId="3843561862" sldId="445"/>
        </pc:sldMkLst>
        <pc:spChg chg="del">
          <ac:chgData name="Dr. Usman Zia" userId="1c632b21-80b5-4b28-b425-356a745744c0" providerId="ADAL" clId="{1DFC3037-A93C-4D5A-B590-0A6532D63065}" dt="2024-02-21T05:51:16.915" v="41" actId="478"/>
          <ac:spMkLst>
            <pc:docMk/>
            <pc:sldMk cId="3843561862" sldId="445"/>
            <ac:spMk id="2" creationId="{28756EBF-874F-75D1-820D-FF448EB1D098}"/>
          </ac:spMkLst>
        </pc:spChg>
        <pc:spChg chg="del">
          <ac:chgData name="Dr. Usman Zia" userId="1c632b21-80b5-4b28-b425-356a745744c0" providerId="ADAL" clId="{1DFC3037-A93C-4D5A-B590-0A6532D63065}" dt="2024-02-21T05:52:24.057" v="77" actId="478"/>
          <ac:spMkLst>
            <pc:docMk/>
            <pc:sldMk cId="3843561862" sldId="445"/>
            <ac:spMk id="3" creationId="{30C4845B-322F-E2C7-53EA-AE794CD662F6}"/>
          </ac:spMkLst>
        </pc:spChg>
      </pc:sldChg>
      <pc:sldChg chg="delSp mod">
        <pc:chgData name="Dr. Usman Zia" userId="1c632b21-80b5-4b28-b425-356a745744c0" providerId="ADAL" clId="{1DFC3037-A93C-4D5A-B590-0A6532D63065}" dt="2024-02-21T05:52:21.248" v="76" actId="478"/>
        <pc:sldMkLst>
          <pc:docMk/>
          <pc:sldMk cId="1867485200" sldId="446"/>
        </pc:sldMkLst>
        <pc:spChg chg="del">
          <ac:chgData name="Dr. Usman Zia" userId="1c632b21-80b5-4b28-b425-356a745744c0" providerId="ADAL" clId="{1DFC3037-A93C-4D5A-B590-0A6532D63065}" dt="2024-02-21T05:51:17.875" v="42" actId="478"/>
          <ac:spMkLst>
            <pc:docMk/>
            <pc:sldMk cId="1867485200" sldId="446"/>
            <ac:spMk id="2" creationId="{BD2A925E-D88F-21E9-A33D-797636ED4343}"/>
          </ac:spMkLst>
        </pc:spChg>
        <pc:spChg chg="del">
          <ac:chgData name="Dr. Usman Zia" userId="1c632b21-80b5-4b28-b425-356a745744c0" providerId="ADAL" clId="{1DFC3037-A93C-4D5A-B590-0A6532D63065}" dt="2024-02-21T05:52:21.248" v="76" actId="478"/>
          <ac:spMkLst>
            <pc:docMk/>
            <pc:sldMk cId="1867485200" sldId="446"/>
            <ac:spMk id="3" creationId="{4DD5B26D-EEA9-3BD0-F1D7-A35FA2D7D3C4}"/>
          </ac:spMkLst>
        </pc:spChg>
      </pc:sldChg>
      <pc:sldChg chg="delSp mod">
        <pc:chgData name="Dr. Usman Zia" userId="1c632b21-80b5-4b28-b425-356a745744c0" providerId="ADAL" clId="{1DFC3037-A93C-4D5A-B590-0A6532D63065}" dt="2024-02-21T05:52:20.345" v="75" actId="478"/>
        <pc:sldMkLst>
          <pc:docMk/>
          <pc:sldMk cId="440813334" sldId="447"/>
        </pc:sldMkLst>
        <pc:spChg chg="del">
          <ac:chgData name="Dr. Usman Zia" userId="1c632b21-80b5-4b28-b425-356a745744c0" providerId="ADAL" clId="{1DFC3037-A93C-4D5A-B590-0A6532D63065}" dt="2024-02-21T05:51:18.938" v="43" actId="478"/>
          <ac:spMkLst>
            <pc:docMk/>
            <pc:sldMk cId="440813334" sldId="447"/>
            <ac:spMk id="2" creationId="{9BDE6683-C053-2851-4555-A21DAA98F45B}"/>
          </ac:spMkLst>
        </pc:spChg>
        <pc:spChg chg="del">
          <ac:chgData name="Dr. Usman Zia" userId="1c632b21-80b5-4b28-b425-356a745744c0" providerId="ADAL" clId="{1DFC3037-A93C-4D5A-B590-0A6532D63065}" dt="2024-02-21T05:52:20.345" v="75" actId="478"/>
          <ac:spMkLst>
            <pc:docMk/>
            <pc:sldMk cId="440813334" sldId="447"/>
            <ac:spMk id="3" creationId="{366DD232-5E78-A678-3CCE-86D4D616F7A4}"/>
          </ac:spMkLst>
        </pc:spChg>
      </pc:sldChg>
      <pc:sldChg chg="delSp mod">
        <pc:chgData name="Dr. Usman Zia" userId="1c632b21-80b5-4b28-b425-356a745744c0" providerId="ADAL" clId="{1DFC3037-A93C-4D5A-B590-0A6532D63065}" dt="2024-02-21T05:52:19.389" v="74" actId="478"/>
        <pc:sldMkLst>
          <pc:docMk/>
          <pc:sldMk cId="2476108748" sldId="448"/>
        </pc:sldMkLst>
        <pc:spChg chg="del">
          <ac:chgData name="Dr. Usman Zia" userId="1c632b21-80b5-4b28-b425-356a745744c0" providerId="ADAL" clId="{1DFC3037-A93C-4D5A-B590-0A6532D63065}" dt="2024-02-21T05:51:19.879" v="44" actId="478"/>
          <ac:spMkLst>
            <pc:docMk/>
            <pc:sldMk cId="2476108748" sldId="448"/>
            <ac:spMk id="2" creationId="{92046081-25F8-64AB-5E14-C4233EBE24FF}"/>
          </ac:spMkLst>
        </pc:spChg>
        <pc:spChg chg="del">
          <ac:chgData name="Dr. Usman Zia" userId="1c632b21-80b5-4b28-b425-356a745744c0" providerId="ADAL" clId="{1DFC3037-A93C-4D5A-B590-0A6532D63065}" dt="2024-02-21T05:52:19.389" v="74" actId="478"/>
          <ac:spMkLst>
            <pc:docMk/>
            <pc:sldMk cId="2476108748" sldId="448"/>
            <ac:spMk id="3" creationId="{EAA80754-9E5A-0B34-F8F8-973B55CF101B}"/>
          </ac:spMkLst>
        </pc:spChg>
      </pc:sldChg>
      <pc:sldChg chg="delSp mod">
        <pc:chgData name="Dr. Usman Zia" userId="1c632b21-80b5-4b28-b425-356a745744c0" providerId="ADAL" clId="{1DFC3037-A93C-4D5A-B590-0A6532D63065}" dt="2024-02-21T05:52:18.417" v="73" actId="478"/>
        <pc:sldMkLst>
          <pc:docMk/>
          <pc:sldMk cId="1229931150" sldId="449"/>
        </pc:sldMkLst>
        <pc:spChg chg="del">
          <ac:chgData name="Dr. Usman Zia" userId="1c632b21-80b5-4b28-b425-356a745744c0" providerId="ADAL" clId="{1DFC3037-A93C-4D5A-B590-0A6532D63065}" dt="2024-02-21T05:51:20.882" v="45" actId="478"/>
          <ac:spMkLst>
            <pc:docMk/>
            <pc:sldMk cId="1229931150" sldId="449"/>
            <ac:spMk id="2" creationId="{716FE87A-85B1-4C74-A5F5-B330ABEC0DE8}"/>
          </ac:spMkLst>
        </pc:spChg>
        <pc:spChg chg="del">
          <ac:chgData name="Dr. Usman Zia" userId="1c632b21-80b5-4b28-b425-356a745744c0" providerId="ADAL" clId="{1DFC3037-A93C-4D5A-B590-0A6532D63065}" dt="2024-02-21T05:52:18.417" v="73" actId="478"/>
          <ac:spMkLst>
            <pc:docMk/>
            <pc:sldMk cId="1229931150" sldId="449"/>
            <ac:spMk id="3" creationId="{C44367D8-BC41-62C4-339A-B2C045C4A2E2}"/>
          </ac:spMkLst>
        </pc:spChg>
      </pc:sldChg>
      <pc:sldChg chg="delSp mod">
        <pc:chgData name="Dr. Usman Zia" userId="1c632b21-80b5-4b28-b425-356a745744c0" providerId="ADAL" clId="{1DFC3037-A93C-4D5A-B590-0A6532D63065}" dt="2024-02-21T05:52:17.450" v="72" actId="478"/>
        <pc:sldMkLst>
          <pc:docMk/>
          <pc:sldMk cId="221102597" sldId="450"/>
        </pc:sldMkLst>
        <pc:spChg chg="del">
          <ac:chgData name="Dr. Usman Zia" userId="1c632b21-80b5-4b28-b425-356a745744c0" providerId="ADAL" clId="{1DFC3037-A93C-4D5A-B590-0A6532D63065}" dt="2024-02-21T05:51:21.885" v="46" actId="478"/>
          <ac:spMkLst>
            <pc:docMk/>
            <pc:sldMk cId="221102597" sldId="450"/>
            <ac:spMk id="2" creationId="{66B7EE48-6856-9682-DB94-672BC826F96F}"/>
          </ac:spMkLst>
        </pc:spChg>
        <pc:spChg chg="del">
          <ac:chgData name="Dr. Usman Zia" userId="1c632b21-80b5-4b28-b425-356a745744c0" providerId="ADAL" clId="{1DFC3037-A93C-4D5A-B590-0A6532D63065}" dt="2024-02-21T05:52:17.450" v="72" actId="478"/>
          <ac:spMkLst>
            <pc:docMk/>
            <pc:sldMk cId="221102597" sldId="450"/>
            <ac:spMk id="3" creationId="{D2D1A98A-92B4-A617-369D-1545C8AB6FA3}"/>
          </ac:spMkLst>
        </pc:spChg>
      </pc:sldChg>
      <pc:sldChg chg="delSp mod">
        <pc:chgData name="Dr. Usman Zia" userId="1c632b21-80b5-4b28-b425-356a745744c0" providerId="ADAL" clId="{1DFC3037-A93C-4D5A-B590-0A6532D63065}" dt="2024-02-21T05:52:16.526" v="71" actId="478"/>
        <pc:sldMkLst>
          <pc:docMk/>
          <pc:sldMk cId="966838275" sldId="451"/>
        </pc:sldMkLst>
        <pc:spChg chg="del">
          <ac:chgData name="Dr. Usman Zia" userId="1c632b21-80b5-4b28-b425-356a745744c0" providerId="ADAL" clId="{1DFC3037-A93C-4D5A-B590-0A6532D63065}" dt="2024-02-21T05:51:22.835" v="47" actId="478"/>
          <ac:spMkLst>
            <pc:docMk/>
            <pc:sldMk cId="966838275" sldId="451"/>
            <ac:spMk id="2" creationId="{F3121444-FAA2-7F40-DB2D-11FF7CE6CECB}"/>
          </ac:spMkLst>
        </pc:spChg>
        <pc:spChg chg="del">
          <ac:chgData name="Dr. Usman Zia" userId="1c632b21-80b5-4b28-b425-356a745744c0" providerId="ADAL" clId="{1DFC3037-A93C-4D5A-B590-0A6532D63065}" dt="2024-02-21T05:52:16.526" v="71" actId="478"/>
          <ac:spMkLst>
            <pc:docMk/>
            <pc:sldMk cId="966838275" sldId="451"/>
            <ac:spMk id="3" creationId="{80054CD1-365C-3391-C175-57D696318474}"/>
          </ac:spMkLst>
        </pc:spChg>
      </pc:sldChg>
      <pc:sldChg chg="delSp mod">
        <pc:chgData name="Dr. Usman Zia" userId="1c632b21-80b5-4b28-b425-356a745744c0" providerId="ADAL" clId="{1DFC3037-A93C-4D5A-B590-0A6532D63065}" dt="2024-02-21T05:52:15.554" v="70" actId="478"/>
        <pc:sldMkLst>
          <pc:docMk/>
          <pc:sldMk cId="3321625124" sldId="452"/>
        </pc:sldMkLst>
        <pc:spChg chg="del">
          <ac:chgData name="Dr. Usman Zia" userId="1c632b21-80b5-4b28-b425-356a745744c0" providerId="ADAL" clId="{1DFC3037-A93C-4D5A-B590-0A6532D63065}" dt="2024-02-21T05:51:23.738" v="48" actId="478"/>
          <ac:spMkLst>
            <pc:docMk/>
            <pc:sldMk cId="3321625124" sldId="452"/>
            <ac:spMk id="2" creationId="{0F9FFB87-4036-F210-AA59-AF173D17DF1F}"/>
          </ac:spMkLst>
        </pc:spChg>
        <pc:spChg chg="del">
          <ac:chgData name="Dr. Usman Zia" userId="1c632b21-80b5-4b28-b425-356a745744c0" providerId="ADAL" clId="{1DFC3037-A93C-4D5A-B590-0A6532D63065}" dt="2024-02-21T05:52:15.554" v="70" actId="478"/>
          <ac:spMkLst>
            <pc:docMk/>
            <pc:sldMk cId="3321625124" sldId="452"/>
            <ac:spMk id="3" creationId="{97FF6594-4593-EAC6-E10A-9E1946701B4F}"/>
          </ac:spMkLst>
        </pc:spChg>
      </pc:sldChg>
      <pc:sldChg chg="delSp mod">
        <pc:chgData name="Dr. Usman Zia" userId="1c632b21-80b5-4b28-b425-356a745744c0" providerId="ADAL" clId="{1DFC3037-A93C-4D5A-B590-0A6532D63065}" dt="2024-02-21T05:52:14.545" v="69" actId="478"/>
        <pc:sldMkLst>
          <pc:docMk/>
          <pc:sldMk cId="2964650749" sldId="453"/>
        </pc:sldMkLst>
        <pc:spChg chg="del">
          <ac:chgData name="Dr. Usman Zia" userId="1c632b21-80b5-4b28-b425-356a745744c0" providerId="ADAL" clId="{1DFC3037-A93C-4D5A-B590-0A6532D63065}" dt="2024-02-21T05:51:24.772" v="49" actId="478"/>
          <ac:spMkLst>
            <pc:docMk/>
            <pc:sldMk cId="2964650749" sldId="453"/>
            <ac:spMk id="2" creationId="{45B8A40F-8E0D-9ED9-1EA2-55FB69EACCAF}"/>
          </ac:spMkLst>
        </pc:spChg>
        <pc:spChg chg="del">
          <ac:chgData name="Dr. Usman Zia" userId="1c632b21-80b5-4b28-b425-356a745744c0" providerId="ADAL" clId="{1DFC3037-A93C-4D5A-B590-0A6532D63065}" dt="2024-02-21T05:52:14.545" v="69" actId="478"/>
          <ac:spMkLst>
            <pc:docMk/>
            <pc:sldMk cId="2964650749" sldId="453"/>
            <ac:spMk id="3" creationId="{7EEE5997-77EE-BE56-F5BD-9A642353F6B0}"/>
          </ac:spMkLst>
        </pc:spChg>
      </pc:sldChg>
      <pc:sldChg chg="delSp mod">
        <pc:chgData name="Dr. Usman Zia" userId="1c632b21-80b5-4b28-b425-356a745744c0" providerId="ADAL" clId="{1DFC3037-A93C-4D5A-B590-0A6532D63065}" dt="2024-02-21T05:52:13.526" v="68" actId="478"/>
        <pc:sldMkLst>
          <pc:docMk/>
          <pc:sldMk cId="1846196908" sldId="454"/>
        </pc:sldMkLst>
        <pc:spChg chg="del">
          <ac:chgData name="Dr. Usman Zia" userId="1c632b21-80b5-4b28-b425-356a745744c0" providerId="ADAL" clId="{1DFC3037-A93C-4D5A-B590-0A6532D63065}" dt="2024-02-21T05:52:13.526" v="68" actId="478"/>
          <ac:spMkLst>
            <pc:docMk/>
            <pc:sldMk cId="1846196908" sldId="454"/>
            <ac:spMk id="3" creationId="{552946CD-6FB2-6DD5-3A55-D44594F8B96D}"/>
          </ac:spMkLst>
        </pc:spChg>
      </pc:sldChg>
      <pc:sldChg chg="delSp mod">
        <pc:chgData name="Dr. Usman Zia" userId="1c632b21-80b5-4b28-b425-356a745744c0" providerId="ADAL" clId="{1DFC3037-A93C-4D5A-B590-0A6532D63065}" dt="2024-02-21T05:51:29.517" v="51" actId="478"/>
        <pc:sldMkLst>
          <pc:docMk/>
          <pc:sldMk cId="3697424380" sldId="455"/>
        </pc:sldMkLst>
        <pc:spChg chg="del">
          <ac:chgData name="Dr. Usman Zia" userId="1c632b21-80b5-4b28-b425-356a745744c0" providerId="ADAL" clId="{1DFC3037-A93C-4D5A-B590-0A6532D63065}" dt="2024-02-21T05:51:29.517" v="51" actId="478"/>
          <ac:spMkLst>
            <pc:docMk/>
            <pc:sldMk cId="3697424380" sldId="455"/>
            <ac:spMk id="3" creationId="{DF1EB962-71A4-41DE-88F8-C435E59E0F08}"/>
          </ac:spMkLst>
        </pc:spChg>
      </pc:sldChg>
      <pc:sldChg chg="delSp mod">
        <pc:chgData name="Dr. Usman Zia" userId="1c632b21-80b5-4b28-b425-356a745744c0" providerId="ADAL" clId="{1DFC3037-A93C-4D5A-B590-0A6532D63065}" dt="2024-02-21T05:52:11.418" v="67" actId="478"/>
        <pc:sldMkLst>
          <pc:docMk/>
          <pc:sldMk cId="3876858065" sldId="456"/>
        </pc:sldMkLst>
        <pc:spChg chg="del">
          <ac:chgData name="Dr. Usman Zia" userId="1c632b21-80b5-4b28-b425-356a745744c0" providerId="ADAL" clId="{1DFC3037-A93C-4D5A-B590-0A6532D63065}" dt="2024-02-21T05:51:27.560" v="50" actId="478"/>
          <ac:spMkLst>
            <pc:docMk/>
            <pc:sldMk cId="3876858065" sldId="456"/>
            <ac:spMk id="2" creationId="{F0265B8F-494A-0D66-588A-553B3C4BB944}"/>
          </ac:spMkLst>
        </pc:spChg>
        <pc:spChg chg="del">
          <ac:chgData name="Dr. Usman Zia" userId="1c632b21-80b5-4b28-b425-356a745744c0" providerId="ADAL" clId="{1DFC3037-A93C-4D5A-B590-0A6532D63065}" dt="2024-02-21T05:52:11.418" v="67" actId="478"/>
          <ac:spMkLst>
            <pc:docMk/>
            <pc:sldMk cId="3876858065" sldId="456"/>
            <ac:spMk id="3" creationId="{A4B54E5E-BAAE-5F98-B3A2-4544673741D1}"/>
          </ac:spMkLst>
        </pc:spChg>
      </pc:sldChg>
      <pc:sldChg chg="delSp mod">
        <pc:chgData name="Dr. Usman Zia" userId="1c632b21-80b5-4b28-b425-356a745744c0" providerId="ADAL" clId="{1DFC3037-A93C-4D5A-B590-0A6532D63065}" dt="2024-02-21T05:52:10.052" v="66" actId="478"/>
        <pc:sldMkLst>
          <pc:docMk/>
          <pc:sldMk cId="3332435961" sldId="457"/>
        </pc:sldMkLst>
        <pc:spChg chg="del">
          <ac:chgData name="Dr. Usman Zia" userId="1c632b21-80b5-4b28-b425-356a745744c0" providerId="ADAL" clId="{1DFC3037-A93C-4D5A-B590-0A6532D63065}" dt="2024-02-21T05:51:42.552" v="52" actId="478"/>
          <ac:spMkLst>
            <pc:docMk/>
            <pc:sldMk cId="3332435961" sldId="457"/>
            <ac:spMk id="2" creationId="{63F22BAF-A1BA-5E2B-C154-2A1A204A3A69}"/>
          </ac:spMkLst>
        </pc:spChg>
        <pc:spChg chg="del">
          <ac:chgData name="Dr. Usman Zia" userId="1c632b21-80b5-4b28-b425-356a745744c0" providerId="ADAL" clId="{1DFC3037-A93C-4D5A-B590-0A6532D63065}" dt="2024-02-21T05:52:10.052" v="66" actId="478"/>
          <ac:spMkLst>
            <pc:docMk/>
            <pc:sldMk cId="3332435961" sldId="457"/>
            <ac:spMk id="3" creationId="{DFC1A26C-1493-7B23-2012-F8BC1453A2E1}"/>
          </ac:spMkLst>
        </pc:spChg>
      </pc:sldChg>
      <pc:sldChg chg="delSp mod">
        <pc:chgData name="Dr. Usman Zia" userId="1c632b21-80b5-4b28-b425-356a745744c0" providerId="ADAL" clId="{1DFC3037-A93C-4D5A-B590-0A6532D63065}" dt="2024-02-21T05:51:46.755" v="55" actId="478"/>
        <pc:sldMkLst>
          <pc:docMk/>
          <pc:sldMk cId="1947836336" sldId="458"/>
        </pc:sldMkLst>
        <pc:spChg chg="del">
          <ac:chgData name="Dr. Usman Zia" userId="1c632b21-80b5-4b28-b425-356a745744c0" providerId="ADAL" clId="{1DFC3037-A93C-4D5A-B590-0A6532D63065}" dt="2024-02-21T05:51:45.431" v="54" actId="478"/>
          <ac:spMkLst>
            <pc:docMk/>
            <pc:sldMk cId="1947836336" sldId="458"/>
            <ac:spMk id="2" creationId="{A61714CB-8A7B-8A40-A32F-62CACEF38AED}"/>
          </ac:spMkLst>
        </pc:spChg>
        <pc:spChg chg="del">
          <ac:chgData name="Dr. Usman Zia" userId="1c632b21-80b5-4b28-b425-356a745744c0" providerId="ADAL" clId="{1DFC3037-A93C-4D5A-B590-0A6532D63065}" dt="2024-02-21T05:51:46.755" v="55" actId="478"/>
          <ac:spMkLst>
            <pc:docMk/>
            <pc:sldMk cId="1947836336" sldId="458"/>
            <ac:spMk id="3" creationId="{DCD8F7DB-6DCC-9186-F68C-17DBC7155A1E}"/>
          </ac:spMkLst>
        </pc:spChg>
      </pc:sldChg>
      <pc:sldChg chg="delSp mod">
        <pc:chgData name="Dr. Usman Zia" userId="1c632b21-80b5-4b28-b425-356a745744c0" providerId="ADAL" clId="{1DFC3037-A93C-4D5A-B590-0A6532D63065}" dt="2024-02-21T05:52:06.977" v="65" actId="478"/>
        <pc:sldMkLst>
          <pc:docMk/>
          <pc:sldMk cId="1953950942" sldId="459"/>
        </pc:sldMkLst>
        <pc:spChg chg="del">
          <ac:chgData name="Dr. Usman Zia" userId="1c632b21-80b5-4b28-b425-356a745744c0" providerId="ADAL" clId="{1DFC3037-A93C-4D5A-B590-0A6532D63065}" dt="2024-02-21T05:51:43.540" v="53" actId="478"/>
          <ac:spMkLst>
            <pc:docMk/>
            <pc:sldMk cId="1953950942" sldId="459"/>
            <ac:spMk id="2" creationId="{812AE364-DB2E-04AB-1F7E-FC9687E4ED95}"/>
          </ac:spMkLst>
        </pc:spChg>
        <pc:spChg chg="del">
          <ac:chgData name="Dr. Usman Zia" userId="1c632b21-80b5-4b28-b425-356a745744c0" providerId="ADAL" clId="{1DFC3037-A93C-4D5A-B590-0A6532D63065}" dt="2024-02-21T05:52:06.977" v="65" actId="478"/>
          <ac:spMkLst>
            <pc:docMk/>
            <pc:sldMk cId="1953950942" sldId="459"/>
            <ac:spMk id="3" creationId="{DA2BE406-3D77-EF5F-E09B-F97711679DA8}"/>
          </ac:spMkLst>
        </pc:spChg>
      </pc:sldChg>
      <pc:sldChg chg="delSp mod">
        <pc:chgData name="Dr. Usman Zia" userId="1c632b21-80b5-4b28-b425-356a745744c0" providerId="ADAL" clId="{1DFC3037-A93C-4D5A-B590-0A6532D63065}" dt="2024-02-21T05:51:49.692" v="56" actId="478"/>
        <pc:sldMkLst>
          <pc:docMk/>
          <pc:sldMk cId="1897375867" sldId="460"/>
        </pc:sldMkLst>
        <pc:spChg chg="del">
          <ac:chgData name="Dr. Usman Zia" userId="1c632b21-80b5-4b28-b425-356a745744c0" providerId="ADAL" clId="{1DFC3037-A93C-4D5A-B590-0A6532D63065}" dt="2024-02-21T05:51:49.692" v="56" actId="478"/>
          <ac:spMkLst>
            <pc:docMk/>
            <pc:sldMk cId="1897375867" sldId="460"/>
            <ac:spMk id="3" creationId="{9BE28864-FF89-50EE-EA7D-2C4738182E6D}"/>
          </ac:spMkLst>
        </pc:spChg>
      </pc:sldChg>
      <pc:sldChg chg="delSp mod">
        <pc:chgData name="Dr. Usman Zia" userId="1c632b21-80b5-4b28-b425-356a745744c0" providerId="ADAL" clId="{1DFC3037-A93C-4D5A-B590-0A6532D63065}" dt="2024-02-21T05:52:04.036" v="64" actId="478"/>
        <pc:sldMkLst>
          <pc:docMk/>
          <pc:sldMk cId="1154305022" sldId="461"/>
        </pc:sldMkLst>
        <pc:spChg chg="del">
          <ac:chgData name="Dr. Usman Zia" userId="1c632b21-80b5-4b28-b425-356a745744c0" providerId="ADAL" clId="{1DFC3037-A93C-4D5A-B590-0A6532D63065}" dt="2024-02-21T05:51:51.398" v="57" actId="478"/>
          <ac:spMkLst>
            <pc:docMk/>
            <pc:sldMk cId="1154305022" sldId="461"/>
            <ac:spMk id="2" creationId="{7F3E5122-52AE-5FF8-F519-FBF44784B58B}"/>
          </ac:spMkLst>
        </pc:spChg>
        <pc:spChg chg="del">
          <ac:chgData name="Dr. Usman Zia" userId="1c632b21-80b5-4b28-b425-356a745744c0" providerId="ADAL" clId="{1DFC3037-A93C-4D5A-B590-0A6532D63065}" dt="2024-02-21T05:52:04.036" v="64" actId="478"/>
          <ac:spMkLst>
            <pc:docMk/>
            <pc:sldMk cId="1154305022" sldId="461"/>
            <ac:spMk id="3" creationId="{B5A945AA-09B6-F94B-54AE-834F3E341206}"/>
          </ac:spMkLst>
        </pc:spChg>
      </pc:sldChg>
      <pc:sldChg chg="delSp mod">
        <pc:chgData name="Dr. Usman Zia" userId="1c632b21-80b5-4b28-b425-356a745744c0" providerId="ADAL" clId="{1DFC3037-A93C-4D5A-B590-0A6532D63065}" dt="2024-02-21T05:52:00.509" v="62" actId="478"/>
        <pc:sldMkLst>
          <pc:docMk/>
          <pc:sldMk cId="1661743767" sldId="462"/>
        </pc:sldMkLst>
        <pc:spChg chg="del">
          <ac:chgData name="Dr. Usman Zia" userId="1c632b21-80b5-4b28-b425-356a745744c0" providerId="ADAL" clId="{1DFC3037-A93C-4D5A-B590-0A6532D63065}" dt="2024-02-21T05:51:52.417" v="58" actId="478"/>
          <ac:spMkLst>
            <pc:docMk/>
            <pc:sldMk cId="1661743767" sldId="462"/>
            <ac:spMk id="2" creationId="{5AAF51EC-C3DD-45FB-6EA2-61661E644DA4}"/>
          </ac:spMkLst>
        </pc:spChg>
        <pc:spChg chg="del">
          <ac:chgData name="Dr. Usman Zia" userId="1c632b21-80b5-4b28-b425-356a745744c0" providerId="ADAL" clId="{1DFC3037-A93C-4D5A-B590-0A6532D63065}" dt="2024-02-21T05:52:00.509" v="62" actId="478"/>
          <ac:spMkLst>
            <pc:docMk/>
            <pc:sldMk cId="1661743767" sldId="462"/>
            <ac:spMk id="3" creationId="{C2887068-DEE3-2A07-30CB-50DB87BBC20C}"/>
          </ac:spMkLst>
        </pc:spChg>
      </pc:sldChg>
      <pc:sldChg chg="delSp mod">
        <pc:chgData name="Dr. Usman Zia" userId="1c632b21-80b5-4b28-b425-356a745744c0" providerId="ADAL" clId="{1DFC3037-A93C-4D5A-B590-0A6532D63065}" dt="2024-02-21T05:51:56.738" v="61" actId="478"/>
        <pc:sldMkLst>
          <pc:docMk/>
          <pc:sldMk cId="3803959825" sldId="463"/>
        </pc:sldMkLst>
        <pc:spChg chg="del">
          <ac:chgData name="Dr. Usman Zia" userId="1c632b21-80b5-4b28-b425-356a745744c0" providerId="ADAL" clId="{1DFC3037-A93C-4D5A-B590-0A6532D63065}" dt="2024-02-21T05:51:54.345" v="60" actId="478"/>
          <ac:spMkLst>
            <pc:docMk/>
            <pc:sldMk cId="3803959825" sldId="463"/>
            <ac:spMk id="2" creationId="{6B384339-1CAC-35AB-E2FA-0C9FB5D6C0E9}"/>
          </ac:spMkLst>
        </pc:spChg>
        <pc:spChg chg="del">
          <ac:chgData name="Dr. Usman Zia" userId="1c632b21-80b5-4b28-b425-356a745744c0" providerId="ADAL" clId="{1DFC3037-A93C-4D5A-B590-0A6532D63065}" dt="2024-02-21T05:51:56.738" v="61" actId="478"/>
          <ac:spMkLst>
            <pc:docMk/>
            <pc:sldMk cId="3803959825" sldId="463"/>
            <ac:spMk id="3" creationId="{D80E95A2-852A-DFBA-470E-639B57CD6FE9}"/>
          </ac:spMkLst>
        </pc:spChg>
      </pc:sldChg>
      <pc:sldChg chg="delSp mod">
        <pc:chgData name="Dr. Usman Zia" userId="1c632b21-80b5-4b28-b425-356a745744c0" providerId="ADAL" clId="{1DFC3037-A93C-4D5A-B590-0A6532D63065}" dt="2024-02-21T05:52:01.427" v="63" actId="478"/>
        <pc:sldMkLst>
          <pc:docMk/>
          <pc:sldMk cId="3454154463" sldId="466"/>
        </pc:sldMkLst>
        <pc:spChg chg="del">
          <ac:chgData name="Dr. Usman Zia" userId="1c632b21-80b5-4b28-b425-356a745744c0" providerId="ADAL" clId="{1DFC3037-A93C-4D5A-B590-0A6532D63065}" dt="2024-02-21T05:51:53.389" v="59" actId="478"/>
          <ac:spMkLst>
            <pc:docMk/>
            <pc:sldMk cId="3454154463" sldId="466"/>
            <ac:spMk id="2" creationId="{6F8D6465-E9D2-D8F9-0116-43DC74DFCEF8}"/>
          </ac:spMkLst>
        </pc:spChg>
        <pc:spChg chg="del">
          <ac:chgData name="Dr. Usman Zia" userId="1c632b21-80b5-4b28-b425-356a745744c0" providerId="ADAL" clId="{1DFC3037-A93C-4D5A-B590-0A6532D63065}" dt="2024-02-21T05:52:01.427" v="63" actId="478"/>
          <ac:spMkLst>
            <pc:docMk/>
            <pc:sldMk cId="3454154463" sldId="466"/>
            <ac:spMk id="3" creationId="{8E5F0E24-E8D9-098F-A8FA-91CD90853992}"/>
          </ac:spMkLst>
        </pc:spChg>
      </pc:sldChg>
      <pc:sldChg chg="addSp delSp modSp new mod">
        <pc:chgData name="Dr. Usman Zia" userId="1c632b21-80b5-4b28-b425-356a745744c0" providerId="ADAL" clId="{1DFC3037-A93C-4D5A-B590-0A6532D63065}" dt="2024-02-21T07:11:12.545" v="301" actId="1035"/>
        <pc:sldMkLst>
          <pc:docMk/>
          <pc:sldMk cId="3892755137" sldId="467"/>
        </pc:sldMkLst>
        <pc:spChg chg="mod">
          <ac:chgData name="Dr. Usman Zia" userId="1c632b21-80b5-4b28-b425-356a745744c0" providerId="ADAL" clId="{1DFC3037-A93C-4D5A-B590-0A6532D63065}" dt="2024-02-21T07:07:23.638" v="285" actId="1076"/>
          <ac:spMkLst>
            <pc:docMk/>
            <pc:sldMk cId="3892755137" sldId="467"/>
            <ac:spMk id="2" creationId="{9720BC94-F4FC-3D8C-17CF-5D5AB06D963B}"/>
          </ac:spMkLst>
        </pc:spChg>
        <pc:spChg chg="add del mod">
          <ac:chgData name="Dr. Usman Zia" userId="1c632b21-80b5-4b28-b425-356a745744c0" providerId="ADAL" clId="{1DFC3037-A93C-4D5A-B590-0A6532D63065}" dt="2024-02-21T07:11:12.545" v="301" actId="1035"/>
          <ac:spMkLst>
            <pc:docMk/>
            <pc:sldMk cId="3892755137" sldId="467"/>
            <ac:spMk id="3" creationId="{3406D726-B1B4-6EA1-EFC3-5D0BDC4BAB07}"/>
          </ac:spMkLst>
        </pc:spChg>
        <pc:picChg chg="add mod modCrop">
          <ac:chgData name="Dr. Usman Zia" userId="1c632b21-80b5-4b28-b425-356a745744c0" providerId="ADAL" clId="{1DFC3037-A93C-4D5A-B590-0A6532D63065}" dt="2024-02-21T07:08:40.889" v="289" actId="1076"/>
          <ac:picMkLst>
            <pc:docMk/>
            <pc:sldMk cId="3892755137" sldId="467"/>
            <ac:picMk id="5" creationId="{FC834BD5-4030-4B85-2E2D-A331DD2C49E9}"/>
          </ac:picMkLst>
        </pc:picChg>
      </pc:sldChg>
      <pc:sldMasterChg chg="addSp modSp">
        <pc:chgData name="Dr. Usman Zia" userId="1c632b21-80b5-4b28-b425-356a745744c0" providerId="ADAL" clId="{1DFC3037-A93C-4D5A-B590-0A6532D63065}" dt="2024-02-21T05:49:18.356" v="4"/>
        <pc:sldMasterMkLst>
          <pc:docMk/>
          <pc:sldMasterMk cId="0" sldId="2147483648"/>
        </pc:sldMasterMkLst>
        <pc:spChg chg="add mod">
          <ac:chgData name="Dr. Usman Zia" userId="1c632b21-80b5-4b28-b425-356a745744c0" providerId="ADAL" clId="{1DFC3037-A93C-4D5A-B590-0A6532D63065}" dt="2024-02-21T05:49:18.356" v="4"/>
          <ac:spMkLst>
            <pc:docMk/>
            <pc:sldMasterMk cId="0" sldId="2147483648"/>
            <ac:spMk id="7" creationId="{239AD2BA-582B-3700-87A5-D1A4F67D2AE4}"/>
          </ac:spMkLst>
        </pc:spChg>
        <pc:spChg chg="add mod">
          <ac:chgData name="Dr. Usman Zia" userId="1c632b21-80b5-4b28-b425-356a745744c0" providerId="ADAL" clId="{1DFC3037-A93C-4D5A-B590-0A6532D63065}" dt="2024-02-21T05:49:18.356" v="4"/>
          <ac:spMkLst>
            <pc:docMk/>
            <pc:sldMasterMk cId="0" sldId="2147483648"/>
            <ac:spMk id="8" creationId="{CFC9E1AE-4FD6-B347-0B69-DDA221432308}"/>
          </ac:spMkLst>
        </pc:spChg>
      </pc:sldMasterChg>
      <pc:sldMasterChg chg="addSp modSp">
        <pc:chgData name="Dr. Usman Zia" userId="1c632b21-80b5-4b28-b425-356a745744c0" providerId="ADAL" clId="{1DFC3037-A93C-4D5A-B590-0A6532D63065}" dt="2024-02-21T05:49:21.889" v="5"/>
        <pc:sldMasterMkLst>
          <pc:docMk/>
          <pc:sldMasterMk cId="1425173668" sldId="2147483666"/>
        </pc:sldMasterMkLst>
        <pc:spChg chg="add mod">
          <ac:chgData name="Dr. Usman Zia" userId="1c632b21-80b5-4b28-b425-356a745744c0" providerId="ADAL" clId="{1DFC3037-A93C-4D5A-B590-0A6532D63065}" dt="2024-02-21T05:49:21.889" v="5"/>
          <ac:spMkLst>
            <pc:docMk/>
            <pc:sldMasterMk cId="1425173668" sldId="2147483666"/>
            <ac:spMk id="7" creationId="{D6AD26B8-429C-900E-294A-D1AF74A11570}"/>
          </ac:spMkLst>
        </pc:spChg>
        <pc:spChg chg="add mod">
          <ac:chgData name="Dr. Usman Zia" userId="1c632b21-80b5-4b28-b425-356a745744c0" providerId="ADAL" clId="{1DFC3037-A93C-4D5A-B590-0A6532D63065}" dt="2024-02-21T05:49:21.889" v="5"/>
          <ac:spMkLst>
            <pc:docMk/>
            <pc:sldMasterMk cId="1425173668" sldId="2147483666"/>
            <ac:spMk id="8" creationId="{9E9DD0B9-352F-AF91-E7EC-518C0585438C}"/>
          </ac:spMkLst>
        </pc:spChg>
      </pc:sldMasterChg>
    </pc:docChg>
  </pc:docChgLst>
  <pc:docChgLst>
    <pc:chgData name="Dr. Usman Zia" userId="1c632b21-80b5-4b28-b425-356a745744c0" providerId="ADAL" clId="{B0D8D187-8F4B-42CD-9531-AE8D5B2EFE4B}"/>
    <pc:docChg chg="custSel addSld delSld modSld">
      <pc:chgData name="Dr. Usman Zia" userId="1c632b21-80b5-4b28-b425-356a745744c0" providerId="ADAL" clId="{B0D8D187-8F4B-42CD-9531-AE8D5B2EFE4B}" dt="2024-06-10T15:45:25.077" v="11" actId="47"/>
      <pc:docMkLst>
        <pc:docMk/>
      </pc:docMkLst>
      <pc:sldChg chg="delSp modSp mod">
        <pc:chgData name="Dr. Usman Zia" userId="1c632b21-80b5-4b28-b425-356a745744c0" providerId="ADAL" clId="{B0D8D187-8F4B-42CD-9531-AE8D5B2EFE4B}" dt="2024-06-10T14:00:28.088" v="7" actId="14100"/>
        <pc:sldMkLst>
          <pc:docMk/>
          <pc:sldMk cId="0" sldId="257"/>
        </pc:sldMkLst>
        <pc:spChg chg="mod">
          <ac:chgData name="Dr. Usman Zia" userId="1c632b21-80b5-4b28-b425-356a745744c0" providerId="ADAL" clId="{B0D8D187-8F4B-42CD-9531-AE8D5B2EFE4B}" dt="2024-06-10T14:00:28.088" v="7" actId="14100"/>
          <ac:spMkLst>
            <pc:docMk/>
            <pc:sldMk cId="0" sldId="257"/>
            <ac:spMk id="3" creationId="{00000000-0000-0000-0000-000000000000}"/>
          </ac:spMkLst>
        </pc:spChg>
        <pc:picChg chg="del">
          <ac:chgData name="Dr. Usman Zia" userId="1c632b21-80b5-4b28-b425-356a745744c0" providerId="ADAL" clId="{B0D8D187-8F4B-42CD-9531-AE8D5B2EFE4B}" dt="2024-06-10T14:00:11.935" v="0" actId="478"/>
          <ac:picMkLst>
            <pc:docMk/>
            <pc:sldMk cId="0" sldId="257"/>
            <ac:picMk id="4" creationId="{00000000-0000-0000-0000-000000000000}"/>
          </ac:picMkLst>
        </pc:picChg>
      </pc:sldChg>
      <pc:sldChg chg="del">
        <pc:chgData name="Dr. Usman Zia" userId="1c632b21-80b5-4b28-b425-356a745744c0" providerId="ADAL" clId="{B0D8D187-8F4B-42CD-9531-AE8D5B2EFE4B}" dt="2024-06-10T15:45:22.665" v="9" actId="47"/>
        <pc:sldMkLst>
          <pc:docMk/>
          <pc:sldMk cId="3623342326" sldId="339"/>
        </pc:sldMkLst>
      </pc:sldChg>
      <pc:sldChg chg="del">
        <pc:chgData name="Dr. Usman Zia" userId="1c632b21-80b5-4b28-b425-356a745744c0" providerId="ADAL" clId="{B0D8D187-8F4B-42CD-9531-AE8D5B2EFE4B}" dt="2024-06-10T15:45:23.737" v="10" actId="47"/>
        <pc:sldMkLst>
          <pc:docMk/>
          <pc:sldMk cId="2253669448" sldId="404"/>
        </pc:sldMkLst>
      </pc:sldChg>
      <pc:sldChg chg="new del">
        <pc:chgData name="Dr. Usman Zia" userId="1c632b21-80b5-4b28-b425-356a745744c0" providerId="ADAL" clId="{B0D8D187-8F4B-42CD-9531-AE8D5B2EFE4B}" dt="2024-06-10T15:45:25.077" v="11" actId="47"/>
        <pc:sldMkLst>
          <pc:docMk/>
          <pc:sldMk cId="3959203824" sldId="405"/>
        </pc:sldMkLst>
      </pc:sldChg>
    </pc:docChg>
  </pc:docChgLst>
  <pc:docChgLst>
    <pc:chgData name="Dr. Usman Zia" userId="1c632b21-80b5-4b28-b425-356a745744c0" providerId="ADAL" clId="{2CFD3792-48B6-43CB-85D7-01EBE626A9C1}"/>
    <pc:docChg chg="undo custSel addSld delSld modSld">
      <pc:chgData name="Dr. Usman Zia" userId="1c632b21-80b5-4b28-b425-356a745744c0" providerId="ADAL" clId="{2CFD3792-48B6-43CB-85D7-01EBE626A9C1}" dt="2024-01-03T13:46:40.878" v="6" actId="729"/>
      <pc:docMkLst>
        <pc:docMk/>
      </pc:docMkLst>
      <pc:sldChg chg="modSp mod">
        <pc:chgData name="Dr. Usman Zia" userId="1c632b21-80b5-4b28-b425-356a745744c0" providerId="ADAL" clId="{2CFD3792-48B6-43CB-85D7-01EBE626A9C1}" dt="2024-01-03T13:44:15.604" v="5" actId="113"/>
        <pc:sldMkLst>
          <pc:docMk/>
          <pc:sldMk cId="0" sldId="258"/>
        </pc:sldMkLst>
        <pc:spChg chg="mod">
          <ac:chgData name="Dr. Usman Zia" userId="1c632b21-80b5-4b28-b425-356a745744c0" providerId="ADAL" clId="{2CFD3792-48B6-43CB-85D7-01EBE626A9C1}" dt="2024-01-03T13:44:15.604" v="5" actId="113"/>
          <ac:spMkLst>
            <pc:docMk/>
            <pc:sldMk cId="0" sldId="258"/>
            <ac:spMk id="5" creationId="{00000000-0000-0000-0000-000000000000}"/>
          </ac:spMkLst>
        </pc:spChg>
      </pc:sldChg>
      <pc:sldChg chg="add del">
        <pc:chgData name="Dr. Usman Zia" userId="1c632b21-80b5-4b28-b425-356a745744c0" providerId="ADAL" clId="{2CFD3792-48B6-43CB-85D7-01EBE626A9C1}" dt="2024-01-03T13:44:07.105" v="3" actId="47"/>
        <pc:sldMkLst>
          <pc:docMk/>
          <pc:sldMk cId="0" sldId="368"/>
        </pc:sldMkLst>
      </pc:sldChg>
      <pc:sldChg chg="add del">
        <pc:chgData name="Dr. Usman Zia" userId="1c632b21-80b5-4b28-b425-356a745744c0" providerId="ADAL" clId="{2CFD3792-48B6-43CB-85D7-01EBE626A9C1}" dt="2024-01-03T13:44:07.105" v="3" actId="47"/>
        <pc:sldMkLst>
          <pc:docMk/>
          <pc:sldMk cId="0" sldId="369"/>
        </pc:sldMkLst>
      </pc:sldChg>
      <pc:sldChg chg="mod modShow">
        <pc:chgData name="Dr. Usman Zia" userId="1c632b21-80b5-4b28-b425-356a745744c0" providerId="ADAL" clId="{2CFD3792-48B6-43CB-85D7-01EBE626A9C1}" dt="2024-01-03T13:46:40.878" v="6" actId="729"/>
        <pc:sldMkLst>
          <pc:docMk/>
          <pc:sldMk cId="1309589058" sldId="401"/>
        </pc:sldMkLst>
      </pc:sldChg>
    </pc:docChg>
  </pc:docChgLst>
  <pc:docChgLst>
    <pc:chgData name="Dr. Usman Zia" userId="1c632b21-80b5-4b28-b425-356a745744c0" providerId="ADAL" clId="{78B7F9E3-7B0E-4F84-AA9A-E8FEC2FE63E4}"/>
    <pc:docChg chg="undo custSel addSld delSld modSld sldOrd delMainMaster">
      <pc:chgData name="Dr. Usman Zia" userId="1c632b21-80b5-4b28-b425-356a745744c0" providerId="ADAL" clId="{78B7F9E3-7B0E-4F84-AA9A-E8FEC2FE63E4}" dt="2024-03-06T04:54:29.309" v="185" actId="478"/>
      <pc:docMkLst>
        <pc:docMk/>
      </pc:docMkLst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258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259"/>
        </pc:sldMkLst>
      </pc:sldChg>
      <pc:sldChg chg="delSp mod">
        <pc:chgData name="Dr. Usman Zia" userId="1c632b21-80b5-4b28-b425-356a745744c0" providerId="ADAL" clId="{78B7F9E3-7B0E-4F84-AA9A-E8FEC2FE63E4}" dt="2024-03-01T06:02:23.324" v="4" actId="478"/>
        <pc:sldMkLst>
          <pc:docMk/>
          <pc:sldMk cId="0" sldId="260"/>
        </pc:sldMkLst>
        <pc:spChg chg="del">
          <ac:chgData name="Dr. Usman Zia" userId="1c632b21-80b5-4b28-b425-356a745744c0" providerId="ADAL" clId="{78B7F9E3-7B0E-4F84-AA9A-E8FEC2FE63E4}" dt="2024-03-01T06:02:23.324" v="4" actId="478"/>
          <ac:spMkLst>
            <pc:docMk/>
            <pc:sldMk cId="0" sldId="260"/>
            <ac:spMk id="11" creationId="{00000000-0000-0000-0000-000000000000}"/>
          </ac:spMkLst>
        </pc:spChg>
      </pc:sldChg>
      <pc:sldChg chg="add del">
        <pc:chgData name="Dr. Usman Zia" userId="1c632b21-80b5-4b28-b425-356a745744c0" providerId="ADAL" clId="{78B7F9E3-7B0E-4F84-AA9A-E8FEC2FE63E4}" dt="2024-03-06T04:54:06.648" v="180"/>
        <pc:sldMkLst>
          <pc:docMk/>
          <pc:sldMk cId="0" sldId="261"/>
        </pc:sldMkLst>
      </pc:sldChg>
      <pc:sldChg chg="delSp mod">
        <pc:chgData name="Dr. Usman Zia" userId="1c632b21-80b5-4b28-b425-356a745744c0" providerId="ADAL" clId="{78B7F9E3-7B0E-4F84-AA9A-E8FEC2FE63E4}" dt="2024-03-01T06:02:26.644" v="6" actId="478"/>
        <pc:sldMkLst>
          <pc:docMk/>
          <pc:sldMk cId="0" sldId="262"/>
        </pc:sldMkLst>
        <pc:spChg chg="del">
          <ac:chgData name="Dr. Usman Zia" userId="1c632b21-80b5-4b28-b425-356a745744c0" providerId="ADAL" clId="{78B7F9E3-7B0E-4F84-AA9A-E8FEC2FE63E4}" dt="2024-03-01T06:02:26.644" v="6" actId="478"/>
          <ac:spMkLst>
            <pc:docMk/>
            <pc:sldMk cId="0" sldId="262"/>
            <ac:spMk id="8" creationId="{00000000-0000-0000-0000-000000000000}"/>
          </ac:spMkLst>
        </pc:spChg>
      </pc:sldChg>
      <pc:sldChg chg="delSp mod">
        <pc:chgData name="Dr. Usman Zia" userId="1c632b21-80b5-4b28-b425-356a745744c0" providerId="ADAL" clId="{78B7F9E3-7B0E-4F84-AA9A-E8FEC2FE63E4}" dt="2024-03-01T06:02:27.794" v="7" actId="478"/>
        <pc:sldMkLst>
          <pc:docMk/>
          <pc:sldMk cId="0" sldId="263"/>
        </pc:sldMkLst>
        <pc:spChg chg="del">
          <ac:chgData name="Dr. Usman Zia" userId="1c632b21-80b5-4b28-b425-356a745744c0" providerId="ADAL" clId="{78B7F9E3-7B0E-4F84-AA9A-E8FEC2FE63E4}" dt="2024-03-01T06:02:27.794" v="7" actId="478"/>
          <ac:spMkLst>
            <pc:docMk/>
            <pc:sldMk cId="0" sldId="263"/>
            <ac:spMk id="9" creationId="{00000000-0000-0000-0000-000000000000}"/>
          </ac:spMkLst>
        </pc:spChg>
      </pc:sldChg>
      <pc:sldChg chg="delSp mod">
        <pc:chgData name="Dr. Usman Zia" userId="1c632b21-80b5-4b28-b425-356a745744c0" providerId="ADAL" clId="{78B7F9E3-7B0E-4F84-AA9A-E8FEC2FE63E4}" dt="2024-03-01T06:02:35.814" v="8" actId="478"/>
        <pc:sldMkLst>
          <pc:docMk/>
          <pc:sldMk cId="0" sldId="264"/>
        </pc:sldMkLst>
        <pc:spChg chg="del">
          <ac:chgData name="Dr. Usman Zia" userId="1c632b21-80b5-4b28-b425-356a745744c0" providerId="ADAL" clId="{78B7F9E3-7B0E-4F84-AA9A-E8FEC2FE63E4}" dt="2024-03-01T06:02:35.814" v="8" actId="478"/>
          <ac:spMkLst>
            <pc:docMk/>
            <pc:sldMk cId="0" sldId="264"/>
            <ac:spMk id="9" creationId="{00000000-0000-0000-0000-000000000000}"/>
          </ac:spMkLst>
        </pc:spChg>
      </pc:sldChg>
      <pc:sldChg chg="delSp mod">
        <pc:chgData name="Dr. Usman Zia" userId="1c632b21-80b5-4b28-b425-356a745744c0" providerId="ADAL" clId="{78B7F9E3-7B0E-4F84-AA9A-E8FEC2FE63E4}" dt="2024-03-01T06:02:37.633" v="9" actId="478"/>
        <pc:sldMkLst>
          <pc:docMk/>
          <pc:sldMk cId="0" sldId="265"/>
        </pc:sldMkLst>
        <pc:spChg chg="del">
          <ac:chgData name="Dr. Usman Zia" userId="1c632b21-80b5-4b28-b425-356a745744c0" providerId="ADAL" clId="{78B7F9E3-7B0E-4F84-AA9A-E8FEC2FE63E4}" dt="2024-03-01T06:02:37.633" v="9" actId="478"/>
          <ac:spMkLst>
            <pc:docMk/>
            <pc:sldMk cId="0" sldId="265"/>
            <ac:spMk id="9" creationId="{00000000-0000-0000-0000-000000000000}"/>
          </ac:spMkLst>
        </pc:spChg>
      </pc:sldChg>
      <pc:sldChg chg="delSp mod">
        <pc:chgData name="Dr. Usman Zia" userId="1c632b21-80b5-4b28-b425-356a745744c0" providerId="ADAL" clId="{78B7F9E3-7B0E-4F84-AA9A-E8FEC2FE63E4}" dt="2024-03-01T06:02:38.693" v="10" actId="478"/>
        <pc:sldMkLst>
          <pc:docMk/>
          <pc:sldMk cId="0" sldId="266"/>
        </pc:sldMkLst>
        <pc:spChg chg="del">
          <ac:chgData name="Dr. Usman Zia" userId="1c632b21-80b5-4b28-b425-356a745744c0" providerId="ADAL" clId="{78B7F9E3-7B0E-4F84-AA9A-E8FEC2FE63E4}" dt="2024-03-01T06:02:38.693" v="10" actId="478"/>
          <ac:spMkLst>
            <pc:docMk/>
            <pc:sldMk cId="0" sldId="266"/>
            <ac:spMk id="8" creationId="{00000000-0000-0000-0000-000000000000}"/>
          </ac:spMkLst>
        </pc:spChg>
      </pc:sldChg>
      <pc:sldChg chg="delSp add del mod">
        <pc:chgData name="Dr. Usman Zia" userId="1c632b21-80b5-4b28-b425-356a745744c0" providerId="ADAL" clId="{78B7F9E3-7B0E-4F84-AA9A-E8FEC2FE63E4}" dt="2024-03-06T04:54:06.648" v="180"/>
        <pc:sldMkLst>
          <pc:docMk/>
          <pc:sldMk cId="0" sldId="267"/>
        </pc:sldMkLst>
        <pc:spChg chg="del">
          <ac:chgData name="Dr. Usman Zia" userId="1c632b21-80b5-4b28-b425-356a745744c0" providerId="ADAL" clId="{78B7F9E3-7B0E-4F84-AA9A-E8FEC2FE63E4}" dt="2024-03-05T07:31:18.644" v="91" actId="478"/>
          <ac:spMkLst>
            <pc:docMk/>
            <pc:sldMk cId="0" sldId="267"/>
            <ac:spMk id="15" creationId="{B7212386-4854-13A5-4F22-B3247E771BB3}"/>
          </ac:spMkLst>
        </pc:spChg>
        <pc:spChg chg="del">
          <ac:chgData name="Dr. Usman Zia" userId="1c632b21-80b5-4b28-b425-356a745744c0" providerId="ADAL" clId="{78B7F9E3-7B0E-4F84-AA9A-E8FEC2FE63E4}" dt="2024-03-05T07:31:18.644" v="91" actId="478"/>
          <ac:spMkLst>
            <pc:docMk/>
            <pc:sldMk cId="0" sldId="267"/>
            <ac:spMk id="16" creationId="{0F5B6F34-064E-69E4-8D91-279758C89162}"/>
          </ac:spMkLst>
        </pc:spChg>
        <pc:spChg chg="del">
          <ac:chgData name="Dr. Usman Zia" userId="1c632b21-80b5-4b28-b425-356a745744c0" providerId="ADAL" clId="{78B7F9E3-7B0E-4F84-AA9A-E8FEC2FE63E4}" dt="2024-03-05T07:31:18.644" v="91" actId="478"/>
          <ac:spMkLst>
            <pc:docMk/>
            <pc:sldMk cId="0" sldId="267"/>
            <ac:spMk id="17" creationId="{BC9662B5-F7C4-6E3C-825B-23F851518536}"/>
          </ac:spMkLst>
        </pc:spChg>
      </pc:sldChg>
      <pc:sldChg chg="delSp add mod ord">
        <pc:chgData name="Dr. Usman Zia" userId="1c632b21-80b5-4b28-b425-356a745744c0" providerId="ADAL" clId="{78B7F9E3-7B0E-4F84-AA9A-E8FEC2FE63E4}" dt="2024-03-05T07:33:22.049" v="117"/>
        <pc:sldMkLst>
          <pc:docMk/>
          <pc:sldMk cId="0" sldId="268"/>
        </pc:sldMkLst>
        <pc:spChg chg="del">
          <ac:chgData name="Dr. Usman Zia" userId="1c632b21-80b5-4b28-b425-356a745744c0" providerId="ADAL" clId="{78B7F9E3-7B0E-4F84-AA9A-E8FEC2FE63E4}" dt="2024-03-05T07:31:45.793" v="96" actId="478"/>
          <ac:spMkLst>
            <pc:docMk/>
            <pc:sldMk cId="0" sldId="268"/>
            <ac:spMk id="13" creationId="{CFB7375D-F5A6-091E-AB63-DD14C47A1C60}"/>
          </ac:spMkLst>
        </pc:spChg>
        <pc:spChg chg="del">
          <ac:chgData name="Dr. Usman Zia" userId="1c632b21-80b5-4b28-b425-356a745744c0" providerId="ADAL" clId="{78B7F9E3-7B0E-4F84-AA9A-E8FEC2FE63E4}" dt="2024-03-05T07:31:45.793" v="96" actId="478"/>
          <ac:spMkLst>
            <pc:docMk/>
            <pc:sldMk cId="0" sldId="268"/>
            <ac:spMk id="14" creationId="{C3B2FE15-C755-E5CB-6C0D-119C28086566}"/>
          </ac:spMkLst>
        </pc:spChg>
        <pc:spChg chg="del">
          <ac:chgData name="Dr. Usman Zia" userId="1c632b21-80b5-4b28-b425-356a745744c0" providerId="ADAL" clId="{78B7F9E3-7B0E-4F84-AA9A-E8FEC2FE63E4}" dt="2024-03-05T07:31:45.793" v="96" actId="478"/>
          <ac:spMkLst>
            <pc:docMk/>
            <pc:sldMk cId="0" sldId="268"/>
            <ac:spMk id="15" creationId="{09AF72D1-E3EA-688A-18FF-9B6A83AB1BAF}"/>
          </ac:spMkLst>
        </pc:spChg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69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0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1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2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3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4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5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6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7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8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79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80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81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82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83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284"/>
        </pc:sldMkLst>
      </pc:sldChg>
      <pc:sldChg chg="delSp add del mod">
        <pc:chgData name="Dr. Usman Zia" userId="1c632b21-80b5-4b28-b425-356a745744c0" providerId="ADAL" clId="{78B7F9E3-7B0E-4F84-AA9A-E8FEC2FE63E4}" dt="2024-03-06T04:54:29.309" v="185" actId="478"/>
        <pc:sldMkLst>
          <pc:docMk/>
          <pc:sldMk cId="0" sldId="285"/>
        </pc:sldMkLst>
        <pc:grpChg chg="del">
          <ac:chgData name="Dr. Usman Zia" userId="1c632b21-80b5-4b28-b425-356a745744c0" providerId="ADAL" clId="{78B7F9E3-7B0E-4F84-AA9A-E8FEC2FE63E4}" dt="2024-03-06T04:54:29.309" v="185" actId="478"/>
          <ac:grpSpMkLst>
            <pc:docMk/>
            <pc:sldMk cId="0" sldId="285"/>
            <ac:grpSpMk id="2" creationId="{00000000-0000-0000-0000-000000000000}"/>
          </ac:grpSpMkLst>
        </pc:grpChg>
      </pc:sldChg>
      <pc:sldChg chg="add del">
        <pc:chgData name="Dr. Usman Zia" userId="1c632b21-80b5-4b28-b425-356a745744c0" providerId="ADAL" clId="{78B7F9E3-7B0E-4F84-AA9A-E8FEC2FE63E4}" dt="2024-03-06T04:54:06.648" v="180"/>
        <pc:sldMkLst>
          <pc:docMk/>
          <pc:sldMk cId="0" sldId="286"/>
        </pc:sldMkLst>
      </pc:sldChg>
      <pc:sldChg chg="add del">
        <pc:chgData name="Dr. Usman Zia" userId="1c632b21-80b5-4b28-b425-356a745744c0" providerId="ADAL" clId="{78B7F9E3-7B0E-4F84-AA9A-E8FEC2FE63E4}" dt="2024-03-06T04:54:06.648" v="180"/>
        <pc:sldMkLst>
          <pc:docMk/>
          <pc:sldMk cId="0" sldId="287"/>
        </pc:sldMkLst>
      </pc:sldChg>
      <pc:sldChg chg="add del">
        <pc:chgData name="Dr. Usman Zia" userId="1c632b21-80b5-4b28-b425-356a745744c0" providerId="ADAL" clId="{78B7F9E3-7B0E-4F84-AA9A-E8FEC2FE63E4}" dt="2024-03-06T04:54:06.648" v="180"/>
        <pc:sldMkLst>
          <pc:docMk/>
          <pc:sldMk cId="0" sldId="288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289"/>
        </pc:sldMkLst>
      </pc:sldChg>
      <pc:sldChg chg="delSp add del mod ord">
        <pc:chgData name="Dr. Usman Zia" userId="1c632b21-80b5-4b28-b425-356a745744c0" providerId="ADAL" clId="{78B7F9E3-7B0E-4F84-AA9A-E8FEC2FE63E4}" dt="2024-03-05T07:33:22.049" v="117"/>
        <pc:sldMkLst>
          <pc:docMk/>
          <pc:sldMk cId="0" sldId="290"/>
        </pc:sldMkLst>
        <pc:spChg chg="del">
          <ac:chgData name="Dr. Usman Zia" userId="1c632b21-80b5-4b28-b425-356a745744c0" providerId="ADAL" clId="{78B7F9E3-7B0E-4F84-AA9A-E8FEC2FE63E4}" dt="2024-03-05T07:31:21.446" v="92" actId="478"/>
          <ac:spMkLst>
            <pc:docMk/>
            <pc:sldMk cId="0" sldId="290"/>
            <ac:spMk id="83" creationId="{4164BB38-7C98-31F0-9A22-0A08048FE9A1}"/>
          </ac:spMkLst>
        </pc:spChg>
        <pc:spChg chg="del">
          <ac:chgData name="Dr. Usman Zia" userId="1c632b21-80b5-4b28-b425-356a745744c0" providerId="ADAL" clId="{78B7F9E3-7B0E-4F84-AA9A-E8FEC2FE63E4}" dt="2024-03-05T07:31:21.446" v="92" actId="478"/>
          <ac:spMkLst>
            <pc:docMk/>
            <pc:sldMk cId="0" sldId="290"/>
            <ac:spMk id="84" creationId="{EB3B6099-A073-8A15-633D-863906AA5985}"/>
          </ac:spMkLst>
        </pc:spChg>
        <pc:spChg chg="del">
          <ac:chgData name="Dr. Usman Zia" userId="1c632b21-80b5-4b28-b425-356a745744c0" providerId="ADAL" clId="{78B7F9E3-7B0E-4F84-AA9A-E8FEC2FE63E4}" dt="2024-03-05T07:31:21.446" v="92" actId="478"/>
          <ac:spMkLst>
            <pc:docMk/>
            <pc:sldMk cId="0" sldId="290"/>
            <ac:spMk id="85" creationId="{15A77EF6-F059-9577-CC3F-15CCEE8E8C43}"/>
          </ac:spMkLst>
        </pc:spChg>
      </pc:sldChg>
      <pc:sldChg chg="delSp add del mod ord">
        <pc:chgData name="Dr. Usman Zia" userId="1c632b21-80b5-4b28-b425-356a745744c0" providerId="ADAL" clId="{78B7F9E3-7B0E-4F84-AA9A-E8FEC2FE63E4}" dt="2024-03-05T07:33:22.049" v="117"/>
        <pc:sldMkLst>
          <pc:docMk/>
          <pc:sldMk cId="0" sldId="291"/>
        </pc:sldMkLst>
        <pc:spChg chg="del">
          <ac:chgData name="Dr. Usman Zia" userId="1c632b21-80b5-4b28-b425-356a745744c0" providerId="ADAL" clId="{78B7F9E3-7B0E-4F84-AA9A-E8FEC2FE63E4}" dt="2024-03-05T07:31:36.616" v="93" actId="478"/>
          <ac:spMkLst>
            <pc:docMk/>
            <pc:sldMk cId="0" sldId="291"/>
            <ac:spMk id="119" creationId="{F79A802B-A08C-E569-1017-529053C76755}"/>
          </ac:spMkLst>
        </pc:spChg>
        <pc:spChg chg="del">
          <ac:chgData name="Dr. Usman Zia" userId="1c632b21-80b5-4b28-b425-356a745744c0" providerId="ADAL" clId="{78B7F9E3-7B0E-4F84-AA9A-E8FEC2FE63E4}" dt="2024-03-05T07:31:36.616" v="93" actId="478"/>
          <ac:spMkLst>
            <pc:docMk/>
            <pc:sldMk cId="0" sldId="291"/>
            <ac:spMk id="120" creationId="{AA97435C-3E90-7AF8-CBDC-19A8B457759F}"/>
          </ac:spMkLst>
        </pc:spChg>
        <pc:spChg chg="del">
          <ac:chgData name="Dr. Usman Zia" userId="1c632b21-80b5-4b28-b425-356a745744c0" providerId="ADAL" clId="{78B7F9E3-7B0E-4F84-AA9A-E8FEC2FE63E4}" dt="2024-03-05T07:31:36.616" v="93" actId="478"/>
          <ac:spMkLst>
            <pc:docMk/>
            <pc:sldMk cId="0" sldId="291"/>
            <ac:spMk id="121" creationId="{4061D3D1-F231-258D-3C88-50C51C854F4F}"/>
          </ac:spMkLst>
        </pc:spChg>
      </pc:sldChg>
      <pc:sldChg chg="delSp add del mod ord">
        <pc:chgData name="Dr. Usman Zia" userId="1c632b21-80b5-4b28-b425-356a745744c0" providerId="ADAL" clId="{78B7F9E3-7B0E-4F84-AA9A-E8FEC2FE63E4}" dt="2024-03-05T07:33:22.049" v="117"/>
        <pc:sldMkLst>
          <pc:docMk/>
          <pc:sldMk cId="0" sldId="292"/>
        </pc:sldMkLst>
        <pc:spChg chg="del">
          <ac:chgData name="Dr. Usman Zia" userId="1c632b21-80b5-4b28-b425-356a745744c0" providerId="ADAL" clId="{78B7F9E3-7B0E-4F84-AA9A-E8FEC2FE63E4}" dt="2024-03-05T07:31:38.803" v="94" actId="478"/>
          <ac:spMkLst>
            <pc:docMk/>
            <pc:sldMk cId="0" sldId="292"/>
            <ac:spMk id="156" creationId="{90F31C92-0553-9B05-DCE1-238921A2D89D}"/>
          </ac:spMkLst>
        </pc:spChg>
        <pc:spChg chg="del">
          <ac:chgData name="Dr. Usman Zia" userId="1c632b21-80b5-4b28-b425-356a745744c0" providerId="ADAL" clId="{78B7F9E3-7B0E-4F84-AA9A-E8FEC2FE63E4}" dt="2024-03-05T07:31:38.803" v="94" actId="478"/>
          <ac:spMkLst>
            <pc:docMk/>
            <pc:sldMk cId="0" sldId="292"/>
            <ac:spMk id="157" creationId="{3F7853A1-63E9-B072-217F-C2C2D95F8098}"/>
          </ac:spMkLst>
        </pc:spChg>
        <pc:spChg chg="del">
          <ac:chgData name="Dr. Usman Zia" userId="1c632b21-80b5-4b28-b425-356a745744c0" providerId="ADAL" clId="{78B7F9E3-7B0E-4F84-AA9A-E8FEC2FE63E4}" dt="2024-03-05T07:31:38.803" v="94" actId="478"/>
          <ac:spMkLst>
            <pc:docMk/>
            <pc:sldMk cId="0" sldId="292"/>
            <ac:spMk id="158" creationId="{3E7E1D5F-DBA3-9B2C-8EB3-E381BD4EF37B}"/>
          </ac:spMkLst>
        </pc:spChg>
      </pc:sldChg>
      <pc:sldChg chg="delSp add del mod ord">
        <pc:chgData name="Dr. Usman Zia" userId="1c632b21-80b5-4b28-b425-356a745744c0" providerId="ADAL" clId="{78B7F9E3-7B0E-4F84-AA9A-E8FEC2FE63E4}" dt="2024-03-05T07:33:22.049" v="117"/>
        <pc:sldMkLst>
          <pc:docMk/>
          <pc:sldMk cId="0" sldId="293"/>
        </pc:sldMkLst>
        <pc:spChg chg="del">
          <ac:chgData name="Dr. Usman Zia" userId="1c632b21-80b5-4b28-b425-356a745744c0" providerId="ADAL" clId="{78B7F9E3-7B0E-4F84-AA9A-E8FEC2FE63E4}" dt="2024-03-05T07:31:43.176" v="95" actId="478"/>
          <ac:spMkLst>
            <pc:docMk/>
            <pc:sldMk cId="0" sldId="293"/>
            <ac:spMk id="200" creationId="{9AB5D511-E3F6-9FE2-202C-4D06D34A3815}"/>
          </ac:spMkLst>
        </pc:spChg>
        <pc:spChg chg="del">
          <ac:chgData name="Dr. Usman Zia" userId="1c632b21-80b5-4b28-b425-356a745744c0" providerId="ADAL" clId="{78B7F9E3-7B0E-4F84-AA9A-E8FEC2FE63E4}" dt="2024-03-05T07:31:43.176" v="95" actId="478"/>
          <ac:spMkLst>
            <pc:docMk/>
            <pc:sldMk cId="0" sldId="293"/>
            <ac:spMk id="201" creationId="{1D8E6D0D-9D50-355E-CA4C-73813C52F3A2}"/>
          </ac:spMkLst>
        </pc:spChg>
        <pc:spChg chg="del">
          <ac:chgData name="Dr. Usman Zia" userId="1c632b21-80b5-4b28-b425-356a745744c0" providerId="ADAL" clId="{78B7F9E3-7B0E-4F84-AA9A-E8FEC2FE63E4}" dt="2024-03-05T07:31:43.176" v="95" actId="478"/>
          <ac:spMkLst>
            <pc:docMk/>
            <pc:sldMk cId="0" sldId="293"/>
            <ac:spMk id="202" creationId="{3EEEDF4D-7D97-9E0D-D2CF-0442CB65D785}"/>
          </ac:spMkLst>
        </pc:spChg>
      </pc:sldChg>
      <pc:sldChg chg="delSp add del mod ord">
        <pc:chgData name="Dr. Usman Zia" userId="1c632b21-80b5-4b28-b425-356a745744c0" providerId="ADAL" clId="{78B7F9E3-7B0E-4F84-AA9A-E8FEC2FE63E4}" dt="2024-03-05T07:33:22.049" v="117"/>
        <pc:sldMkLst>
          <pc:docMk/>
          <pc:sldMk cId="0" sldId="294"/>
        </pc:sldMkLst>
        <pc:spChg chg="del">
          <ac:chgData name="Dr. Usman Zia" userId="1c632b21-80b5-4b28-b425-356a745744c0" providerId="ADAL" clId="{78B7F9E3-7B0E-4F84-AA9A-E8FEC2FE63E4}" dt="2024-03-05T07:31:50.087" v="98" actId="478"/>
          <ac:spMkLst>
            <pc:docMk/>
            <pc:sldMk cId="0" sldId="294"/>
            <ac:spMk id="7" creationId="{A91334F2-8CC1-4833-76EC-2AC7FC9563E9}"/>
          </ac:spMkLst>
        </pc:spChg>
        <pc:spChg chg="del">
          <ac:chgData name="Dr. Usman Zia" userId="1c632b21-80b5-4b28-b425-356a745744c0" providerId="ADAL" clId="{78B7F9E3-7B0E-4F84-AA9A-E8FEC2FE63E4}" dt="2024-03-05T07:31:50.087" v="98" actId="478"/>
          <ac:spMkLst>
            <pc:docMk/>
            <pc:sldMk cId="0" sldId="294"/>
            <ac:spMk id="8" creationId="{7FB711EA-AA7D-8BF3-4881-8A1463B93E97}"/>
          </ac:spMkLst>
        </pc:spChg>
        <pc:spChg chg="del">
          <ac:chgData name="Dr. Usman Zia" userId="1c632b21-80b5-4b28-b425-356a745744c0" providerId="ADAL" clId="{78B7F9E3-7B0E-4F84-AA9A-E8FEC2FE63E4}" dt="2024-03-05T07:31:50.087" v="98" actId="478"/>
          <ac:spMkLst>
            <pc:docMk/>
            <pc:sldMk cId="0" sldId="294"/>
            <ac:spMk id="9" creationId="{0749954F-760D-CD14-2F26-AB0B4BDE1CD5}"/>
          </ac:spMkLst>
        </pc:spChg>
      </pc:sldChg>
      <pc:sldChg chg="addSp delSp modSp add del mod ord">
        <pc:chgData name="Dr. Usman Zia" userId="1c632b21-80b5-4b28-b425-356a745744c0" providerId="ADAL" clId="{78B7F9E3-7B0E-4F84-AA9A-E8FEC2FE63E4}" dt="2024-03-05T07:34:36.689" v="123" actId="403"/>
        <pc:sldMkLst>
          <pc:docMk/>
          <pc:sldMk cId="0" sldId="295"/>
        </pc:sldMkLst>
        <pc:spChg chg="mod">
          <ac:chgData name="Dr. Usman Zia" userId="1c632b21-80b5-4b28-b425-356a745744c0" providerId="ADAL" clId="{78B7F9E3-7B0E-4F84-AA9A-E8FEC2FE63E4}" dt="2024-03-05T07:34:36.689" v="123" actId="403"/>
          <ac:spMkLst>
            <pc:docMk/>
            <pc:sldMk cId="0" sldId="295"/>
            <ac:spMk id="3" creationId="{00000000-0000-0000-0000-000000000000}"/>
          </ac:spMkLst>
        </pc:spChg>
        <pc:spChg chg="add mod">
          <ac:chgData name="Dr. Usman Zia" userId="1c632b21-80b5-4b28-b425-356a745744c0" providerId="ADAL" clId="{78B7F9E3-7B0E-4F84-AA9A-E8FEC2FE63E4}" dt="2024-03-05T07:34:29.937" v="120"/>
          <ac:spMkLst>
            <pc:docMk/>
            <pc:sldMk cId="0" sldId="295"/>
            <ac:spMk id="4" creationId="{ED25373C-3950-218C-F401-AB2256EC4F64}"/>
          </ac:spMkLst>
        </pc:spChg>
        <pc:spChg chg="del">
          <ac:chgData name="Dr. Usman Zia" userId="1c632b21-80b5-4b28-b425-356a745744c0" providerId="ADAL" clId="{78B7F9E3-7B0E-4F84-AA9A-E8FEC2FE63E4}" dt="2024-03-05T07:31:52.088" v="99" actId="478"/>
          <ac:spMkLst>
            <pc:docMk/>
            <pc:sldMk cId="0" sldId="295"/>
            <ac:spMk id="7" creationId="{16D8041F-6F1C-EF4C-54F8-7B55732C3CE0}"/>
          </ac:spMkLst>
        </pc:spChg>
        <pc:spChg chg="del">
          <ac:chgData name="Dr. Usman Zia" userId="1c632b21-80b5-4b28-b425-356a745744c0" providerId="ADAL" clId="{78B7F9E3-7B0E-4F84-AA9A-E8FEC2FE63E4}" dt="2024-03-05T07:31:52.088" v="99" actId="478"/>
          <ac:spMkLst>
            <pc:docMk/>
            <pc:sldMk cId="0" sldId="295"/>
            <ac:spMk id="8" creationId="{B8BA6B39-4CD0-07DC-3DC2-DF5B543C3EEA}"/>
          </ac:spMkLst>
        </pc:spChg>
        <pc:spChg chg="del">
          <ac:chgData name="Dr. Usman Zia" userId="1c632b21-80b5-4b28-b425-356a745744c0" providerId="ADAL" clId="{78B7F9E3-7B0E-4F84-AA9A-E8FEC2FE63E4}" dt="2024-03-05T07:31:52.088" v="99" actId="478"/>
          <ac:spMkLst>
            <pc:docMk/>
            <pc:sldMk cId="0" sldId="295"/>
            <ac:spMk id="9" creationId="{8FDD294E-0D11-313F-502A-578D18DEA22D}"/>
          </ac:spMkLst>
        </pc:spChg>
      </pc:sldChg>
      <pc:sldChg chg="addSp delSp modSp add del mod ord">
        <pc:chgData name="Dr. Usman Zia" userId="1c632b21-80b5-4b28-b425-356a745744c0" providerId="ADAL" clId="{78B7F9E3-7B0E-4F84-AA9A-E8FEC2FE63E4}" dt="2024-03-05T07:35:21.253" v="133" actId="47"/>
        <pc:sldMkLst>
          <pc:docMk/>
          <pc:sldMk cId="0" sldId="296"/>
        </pc:sldMkLst>
        <pc:spChg chg="add del mod">
          <ac:chgData name="Dr. Usman Zia" userId="1c632b21-80b5-4b28-b425-356a745744c0" providerId="ADAL" clId="{78B7F9E3-7B0E-4F84-AA9A-E8FEC2FE63E4}" dt="2024-03-05T07:34:58.730" v="128" actId="478"/>
          <ac:spMkLst>
            <pc:docMk/>
            <pc:sldMk cId="0" sldId="296"/>
            <ac:spMk id="3" creationId="{00000000-0000-0000-0000-000000000000}"/>
          </ac:spMkLst>
        </pc:spChg>
        <pc:spChg chg="del">
          <ac:chgData name="Dr. Usman Zia" userId="1c632b21-80b5-4b28-b425-356a745744c0" providerId="ADAL" clId="{78B7F9E3-7B0E-4F84-AA9A-E8FEC2FE63E4}" dt="2024-03-05T07:35:04.365" v="130" actId="21"/>
          <ac:spMkLst>
            <pc:docMk/>
            <pc:sldMk cId="0" sldId="296"/>
            <ac:spMk id="4" creationId="{00000000-0000-0000-0000-000000000000}"/>
          </ac:spMkLst>
        </pc:spChg>
        <pc:spChg chg="del">
          <ac:chgData name="Dr. Usman Zia" userId="1c632b21-80b5-4b28-b425-356a745744c0" providerId="ADAL" clId="{78B7F9E3-7B0E-4F84-AA9A-E8FEC2FE63E4}" dt="2024-03-05T07:35:04.365" v="130" actId="21"/>
          <ac:spMkLst>
            <pc:docMk/>
            <pc:sldMk cId="0" sldId="296"/>
            <ac:spMk id="5" creationId="{00000000-0000-0000-0000-000000000000}"/>
          </ac:spMkLst>
        </pc:spChg>
        <pc:spChg chg="del mod">
          <ac:chgData name="Dr. Usman Zia" userId="1c632b21-80b5-4b28-b425-356a745744c0" providerId="ADAL" clId="{78B7F9E3-7B0E-4F84-AA9A-E8FEC2FE63E4}" dt="2024-03-05T07:35:04.365" v="130" actId="21"/>
          <ac:spMkLst>
            <pc:docMk/>
            <pc:sldMk cId="0" sldId="296"/>
            <ac:spMk id="6" creationId="{00000000-0000-0000-0000-000000000000}"/>
          </ac:spMkLst>
        </pc:spChg>
        <pc:spChg chg="del">
          <ac:chgData name="Dr. Usman Zia" userId="1c632b21-80b5-4b28-b425-356a745744c0" providerId="ADAL" clId="{78B7F9E3-7B0E-4F84-AA9A-E8FEC2FE63E4}" dt="2024-03-05T07:35:04.365" v="130" actId="21"/>
          <ac:spMkLst>
            <pc:docMk/>
            <pc:sldMk cId="0" sldId="296"/>
            <ac:spMk id="7" creationId="{00000000-0000-0000-0000-000000000000}"/>
          </ac:spMkLst>
        </pc:spChg>
        <pc:spChg chg="add del mod">
          <ac:chgData name="Dr. Usman Zia" userId="1c632b21-80b5-4b28-b425-356a745744c0" providerId="ADAL" clId="{78B7F9E3-7B0E-4F84-AA9A-E8FEC2FE63E4}" dt="2024-03-05T07:34:55.295" v="126" actId="478"/>
          <ac:spMkLst>
            <pc:docMk/>
            <pc:sldMk cId="0" sldId="296"/>
            <ac:spMk id="9" creationId="{F4BE06F8-91C3-D18D-5132-DAE0B523AD96}"/>
          </ac:spMkLst>
        </pc:spChg>
        <pc:spChg chg="del">
          <ac:chgData name="Dr. Usman Zia" userId="1c632b21-80b5-4b28-b425-356a745744c0" providerId="ADAL" clId="{78B7F9E3-7B0E-4F84-AA9A-E8FEC2FE63E4}" dt="2024-03-05T07:31:54.022" v="100" actId="478"/>
          <ac:spMkLst>
            <pc:docMk/>
            <pc:sldMk cId="0" sldId="296"/>
            <ac:spMk id="11" creationId="{3895CE18-F6BF-21AB-8397-2F50CD826EC8}"/>
          </ac:spMkLst>
        </pc:spChg>
        <pc:spChg chg="del">
          <ac:chgData name="Dr. Usman Zia" userId="1c632b21-80b5-4b28-b425-356a745744c0" providerId="ADAL" clId="{78B7F9E3-7B0E-4F84-AA9A-E8FEC2FE63E4}" dt="2024-03-05T07:31:54.022" v="100" actId="478"/>
          <ac:spMkLst>
            <pc:docMk/>
            <pc:sldMk cId="0" sldId="296"/>
            <ac:spMk id="12" creationId="{8355BBE5-838C-7E58-3E76-0C8E63ADDDBA}"/>
          </ac:spMkLst>
        </pc:spChg>
        <pc:spChg chg="del">
          <ac:chgData name="Dr. Usman Zia" userId="1c632b21-80b5-4b28-b425-356a745744c0" providerId="ADAL" clId="{78B7F9E3-7B0E-4F84-AA9A-E8FEC2FE63E4}" dt="2024-03-05T07:31:54.022" v="100" actId="478"/>
          <ac:spMkLst>
            <pc:docMk/>
            <pc:sldMk cId="0" sldId="296"/>
            <ac:spMk id="13" creationId="{15916FAF-AEE5-9400-0170-0A6B32331FF4}"/>
          </ac:spMkLst>
        </pc:spChg>
        <pc:spChg chg="add del mod">
          <ac:chgData name="Dr. Usman Zia" userId="1c632b21-80b5-4b28-b425-356a745744c0" providerId="ADAL" clId="{78B7F9E3-7B0E-4F84-AA9A-E8FEC2FE63E4}" dt="2024-03-05T07:35:00.718" v="129" actId="478"/>
          <ac:spMkLst>
            <pc:docMk/>
            <pc:sldMk cId="0" sldId="296"/>
            <ac:spMk id="14" creationId="{410890C7-7172-FC50-50C4-798F195468CA}"/>
          </ac:spMkLst>
        </pc:spChg>
      </pc:sldChg>
      <pc:sldChg chg="delSp modSp add del mod ord">
        <pc:chgData name="Dr. Usman Zia" userId="1c632b21-80b5-4b28-b425-356a745744c0" providerId="ADAL" clId="{78B7F9E3-7B0E-4F84-AA9A-E8FEC2FE63E4}" dt="2024-03-05T07:35:38.942" v="137" actId="47"/>
        <pc:sldMkLst>
          <pc:docMk/>
          <pc:sldMk cId="0" sldId="297"/>
        </pc:sldMkLst>
        <pc:spChg chg="mod">
          <ac:chgData name="Dr. Usman Zia" userId="1c632b21-80b5-4b28-b425-356a745744c0" providerId="ADAL" clId="{78B7F9E3-7B0E-4F84-AA9A-E8FEC2FE63E4}" dt="2024-03-05T07:32:11.178" v="103" actId="1076"/>
          <ac:spMkLst>
            <pc:docMk/>
            <pc:sldMk cId="0" sldId="297"/>
            <ac:spMk id="3" creationId="{00000000-0000-0000-0000-000000000000}"/>
          </ac:spMkLst>
        </pc:spChg>
        <pc:spChg chg="del">
          <ac:chgData name="Dr. Usman Zia" userId="1c632b21-80b5-4b28-b425-356a745744c0" providerId="ADAL" clId="{78B7F9E3-7B0E-4F84-AA9A-E8FEC2FE63E4}" dt="2024-03-05T07:32:14.093" v="104" actId="478"/>
          <ac:spMkLst>
            <pc:docMk/>
            <pc:sldMk cId="0" sldId="297"/>
            <ac:spMk id="12" creationId="{00D08DC2-E109-F2A4-2FC3-B1FF953840D9}"/>
          </ac:spMkLst>
        </pc:spChg>
        <pc:spChg chg="del">
          <ac:chgData name="Dr. Usman Zia" userId="1c632b21-80b5-4b28-b425-356a745744c0" providerId="ADAL" clId="{78B7F9E3-7B0E-4F84-AA9A-E8FEC2FE63E4}" dt="2024-03-05T07:32:14.093" v="104" actId="478"/>
          <ac:spMkLst>
            <pc:docMk/>
            <pc:sldMk cId="0" sldId="297"/>
            <ac:spMk id="13" creationId="{A38BBFBB-1314-0BE4-D187-FD69B0A83587}"/>
          </ac:spMkLst>
        </pc:spChg>
        <pc:spChg chg="del">
          <ac:chgData name="Dr. Usman Zia" userId="1c632b21-80b5-4b28-b425-356a745744c0" providerId="ADAL" clId="{78B7F9E3-7B0E-4F84-AA9A-E8FEC2FE63E4}" dt="2024-03-05T07:32:14.093" v="104" actId="478"/>
          <ac:spMkLst>
            <pc:docMk/>
            <pc:sldMk cId="0" sldId="297"/>
            <ac:spMk id="14" creationId="{03625CB3-47C0-62A9-E105-D5E390B8A38B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28.978" v="149" actId="47"/>
        <pc:sldMkLst>
          <pc:docMk/>
          <pc:sldMk cId="0" sldId="298"/>
        </pc:sldMkLst>
        <pc:spChg chg="del">
          <ac:chgData name="Dr. Usman Zia" userId="1c632b21-80b5-4b28-b425-356a745744c0" providerId="ADAL" clId="{78B7F9E3-7B0E-4F84-AA9A-E8FEC2FE63E4}" dt="2024-03-05T07:32:16.879" v="105" actId="478"/>
          <ac:spMkLst>
            <pc:docMk/>
            <pc:sldMk cId="0" sldId="298"/>
            <ac:spMk id="7" creationId="{A812411B-F3B2-E1A4-CF52-095DE1BEC295}"/>
          </ac:spMkLst>
        </pc:spChg>
        <pc:spChg chg="del">
          <ac:chgData name="Dr. Usman Zia" userId="1c632b21-80b5-4b28-b425-356a745744c0" providerId="ADAL" clId="{78B7F9E3-7B0E-4F84-AA9A-E8FEC2FE63E4}" dt="2024-03-05T07:32:16.879" v="105" actId="478"/>
          <ac:spMkLst>
            <pc:docMk/>
            <pc:sldMk cId="0" sldId="298"/>
            <ac:spMk id="8" creationId="{774D5F96-BFC6-98F1-59BF-2EFC039C5F36}"/>
          </ac:spMkLst>
        </pc:spChg>
        <pc:spChg chg="del">
          <ac:chgData name="Dr. Usman Zia" userId="1c632b21-80b5-4b28-b425-356a745744c0" providerId="ADAL" clId="{78B7F9E3-7B0E-4F84-AA9A-E8FEC2FE63E4}" dt="2024-03-05T07:32:16.879" v="105" actId="478"/>
          <ac:spMkLst>
            <pc:docMk/>
            <pc:sldMk cId="0" sldId="298"/>
            <ac:spMk id="9" creationId="{4D4E07FD-ED2A-A52B-8D69-845865C23BBC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29.562" v="150" actId="47"/>
        <pc:sldMkLst>
          <pc:docMk/>
          <pc:sldMk cId="0" sldId="299"/>
        </pc:sldMkLst>
        <pc:spChg chg="del">
          <ac:chgData name="Dr. Usman Zia" userId="1c632b21-80b5-4b28-b425-356a745744c0" providerId="ADAL" clId="{78B7F9E3-7B0E-4F84-AA9A-E8FEC2FE63E4}" dt="2024-03-05T07:32:18.812" v="106" actId="478"/>
          <ac:spMkLst>
            <pc:docMk/>
            <pc:sldMk cId="0" sldId="299"/>
            <ac:spMk id="16" creationId="{D0B6F71C-5208-C9B5-2CDF-9552FA0624CF}"/>
          </ac:spMkLst>
        </pc:spChg>
        <pc:spChg chg="del">
          <ac:chgData name="Dr. Usman Zia" userId="1c632b21-80b5-4b28-b425-356a745744c0" providerId="ADAL" clId="{78B7F9E3-7B0E-4F84-AA9A-E8FEC2FE63E4}" dt="2024-03-05T07:32:18.812" v="106" actId="478"/>
          <ac:spMkLst>
            <pc:docMk/>
            <pc:sldMk cId="0" sldId="299"/>
            <ac:spMk id="17" creationId="{1B1FE26F-F5D2-D3C9-AE42-5DFDA987C1FF}"/>
          </ac:spMkLst>
        </pc:spChg>
        <pc:spChg chg="del">
          <ac:chgData name="Dr. Usman Zia" userId="1c632b21-80b5-4b28-b425-356a745744c0" providerId="ADAL" clId="{78B7F9E3-7B0E-4F84-AA9A-E8FEC2FE63E4}" dt="2024-03-05T07:32:18.812" v="106" actId="478"/>
          <ac:spMkLst>
            <pc:docMk/>
            <pc:sldMk cId="0" sldId="299"/>
            <ac:spMk id="18" creationId="{89CC349F-D6A6-F8FD-0527-EF661E0F809A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30.595" v="151" actId="47"/>
        <pc:sldMkLst>
          <pc:docMk/>
          <pc:sldMk cId="0" sldId="300"/>
        </pc:sldMkLst>
        <pc:spChg chg="del">
          <ac:chgData name="Dr. Usman Zia" userId="1c632b21-80b5-4b28-b425-356a745744c0" providerId="ADAL" clId="{78B7F9E3-7B0E-4F84-AA9A-E8FEC2FE63E4}" dt="2024-03-05T07:32:20.980" v="107" actId="478"/>
          <ac:spMkLst>
            <pc:docMk/>
            <pc:sldMk cId="0" sldId="300"/>
            <ac:spMk id="15" creationId="{98D0CC89-872C-9F69-CDA9-1F69300F2431}"/>
          </ac:spMkLst>
        </pc:spChg>
        <pc:spChg chg="del">
          <ac:chgData name="Dr. Usman Zia" userId="1c632b21-80b5-4b28-b425-356a745744c0" providerId="ADAL" clId="{78B7F9E3-7B0E-4F84-AA9A-E8FEC2FE63E4}" dt="2024-03-05T07:32:20.980" v="107" actId="478"/>
          <ac:spMkLst>
            <pc:docMk/>
            <pc:sldMk cId="0" sldId="300"/>
            <ac:spMk id="16" creationId="{EBB99BA4-163B-5719-FEE6-87B4D60D2E7D}"/>
          </ac:spMkLst>
        </pc:spChg>
        <pc:spChg chg="del">
          <ac:chgData name="Dr. Usman Zia" userId="1c632b21-80b5-4b28-b425-356a745744c0" providerId="ADAL" clId="{78B7F9E3-7B0E-4F84-AA9A-E8FEC2FE63E4}" dt="2024-03-05T07:32:20.980" v="107" actId="478"/>
          <ac:spMkLst>
            <pc:docMk/>
            <pc:sldMk cId="0" sldId="300"/>
            <ac:spMk id="17" creationId="{B1B8FD16-9152-AAC3-072B-7A608C103769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35.397" v="153" actId="47"/>
        <pc:sldMkLst>
          <pc:docMk/>
          <pc:sldMk cId="0" sldId="301"/>
        </pc:sldMkLst>
        <pc:spChg chg="del">
          <ac:chgData name="Dr. Usman Zia" userId="1c632b21-80b5-4b28-b425-356a745744c0" providerId="ADAL" clId="{78B7F9E3-7B0E-4F84-AA9A-E8FEC2FE63E4}" dt="2024-03-05T07:32:26.216" v="109" actId="478"/>
          <ac:spMkLst>
            <pc:docMk/>
            <pc:sldMk cId="0" sldId="301"/>
            <ac:spMk id="11" creationId="{CE9E2DAD-8FD1-31C9-6EAB-6A8D48D54F8A}"/>
          </ac:spMkLst>
        </pc:spChg>
        <pc:spChg chg="del">
          <ac:chgData name="Dr. Usman Zia" userId="1c632b21-80b5-4b28-b425-356a745744c0" providerId="ADAL" clId="{78B7F9E3-7B0E-4F84-AA9A-E8FEC2FE63E4}" dt="2024-03-05T07:32:26.216" v="109" actId="478"/>
          <ac:spMkLst>
            <pc:docMk/>
            <pc:sldMk cId="0" sldId="301"/>
            <ac:spMk id="12" creationId="{164C786E-A52D-67A4-4FFC-8629F3DA1516}"/>
          </ac:spMkLst>
        </pc:spChg>
        <pc:spChg chg="del">
          <ac:chgData name="Dr. Usman Zia" userId="1c632b21-80b5-4b28-b425-356a745744c0" providerId="ADAL" clId="{78B7F9E3-7B0E-4F84-AA9A-E8FEC2FE63E4}" dt="2024-03-05T07:32:26.216" v="109" actId="478"/>
          <ac:spMkLst>
            <pc:docMk/>
            <pc:sldMk cId="0" sldId="301"/>
            <ac:spMk id="13" creationId="{31B304EF-EC3D-478B-886D-C0169741FBF4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36.431" v="154" actId="47"/>
        <pc:sldMkLst>
          <pc:docMk/>
          <pc:sldMk cId="0" sldId="302"/>
        </pc:sldMkLst>
        <pc:spChg chg="del">
          <ac:chgData name="Dr. Usman Zia" userId="1c632b21-80b5-4b28-b425-356a745744c0" providerId="ADAL" clId="{78B7F9E3-7B0E-4F84-AA9A-E8FEC2FE63E4}" dt="2024-03-05T07:32:28.167" v="110" actId="478"/>
          <ac:spMkLst>
            <pc:docMk/>
            <pc:sldMk cId="0" sldId="302"/>
            <ac:spMk id="13" creationId="{DF2868F8-AA08-D11F-06E4-C7643531C647}"/>
          </ac:spMkLst>
        </pc:spChg>
        <pc:spChg chg="del">
          <ac:chgData name="Dr. Usman Zia" userId="1c632b21-80b5-4b28-b425-356a745744c0" providerId="ADAL" clId="{78B7F9E3-7B0E-4F84-AA9A-E8FEC2FE63E4}" dt="2024-03-05T07:32:28.167" v="110" actId="478"/>
          <ac:spMkLst>
            <pc:docMk/>
            <pc:sldMk cId="0" sldId="302"/>
            <ac:spMk id="14" creationId="{05EB1766-A871-A77F-B29E-9D491CE758C1}"/>
          </ac:spMkLst>
        </pc:spChg>
        <pc:spChg chg="del">
          <ac:chgData name="Dr. Usman Zia" userId="1c632b21-80b5-4b28-b425-356a745744c0" providerId="ADAL" clId="{78B7F9E3-7B0E-4F84-AA9A-E8FEC2FE63E4}" dt="2024-03-05T07:32:28.167" v="110" actId="478"/>
          <ac:spMkLst>
            <pc:docMk/>
            <pc:sldMk cId="0" sldId="302"/>
            <ac:spMk id="15" creationId="{188BDCBC-B886-D511-53DD-2840D8721031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37.614" v="155" actId="47"/>
        <pc:sldMkLst>
          <pc:docMk/>
          <pc:sldMk cId="0" sldId="303"/>
        </pc:sldMkLst>
        <pc:spChg chg="del">
          <ac:chgData name="Dr. Usman Zia" userId="1c632b21-80b5-4b28-b425-356a745744c0" providerId="ADAL" clId="{78B7F9E3-7B0E-4F84-AA9A-E8FEC2FE63E4}" dt="2024-03-05T07:32:30.150" v="111" actId="478"/>
          <ac:spMkLst>
            <pc:docMk/>
            <pc:sldMk cId="0" sldId="303"/>
            <ac:spMk id="14" creationId="{18F48339-1489-F5E0-47E7-2830CA144EEB}"/>
          </ac:spMkLst>
        </pc:spChg>
        <pc:spChg chg="del">
          <ac:chgData name="Dr. Usman Zia" userId="1c632b21-80b5-4b28-b425-356a745744c0" providerId="ADAL" clId="{78B7F9E3-7B0E-4F84-AA9A-E8FEC2FE63E4}" dt="2024-03-05T07:32:30.150" v="111" actId="478"/>
          <ac:spMkLst>
            <pc:docMk/>
            <pc:sldMk cId="0" sldId="303"/>
            <ac:spMk id="15" creationId="{03A70CF4-9247-BE0E-5BE5-1B66F847C232}"/>
          </ac:spMkLst>
        </pc:spChg>
        <pc:spChg chg="del">
          <ac:chgData name="Dr. Usman Zia" userId="1c632b21-80b5-4b28-b425-356a745744c0" providerId="ADAL" clId="{78B7F9E3-7B0E-4F84-AA9A-E8FEC2FE63E4}" dt="2024-03-05T07:32:30.150" v="111" actId="478"/>
          <ac:spMkLst>
            <pc:docMk/>
            <pc:sldMk cId="0" sldId="303"/>
            <ac:spMk id="16" creationId="{D65146E8-6DB6-9852-92CE-EC099C0AC038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38.181" v="156" actId="47"/>
        <pc:sldMkLst>
          <pc:docMk/>
          <pc:sldMk cId="0" sldId="304"/>
        </pc:sldMkLst>
        <pc:spChg chg="del">
          <ac:chgData name="Dr. Usman Zia" userId="1c632b21-80b5-4b28-b425-356a745744c0" providerId="ADAL" clId="{78B7F9E3-7B0E-4F84-AA9A-E8FEC2FE63E4}" dt="2024-03-05T07:32:32.367" v="112" actId="478"/>
          <ac:spMkLst>
            <pc:docMk/>
            <pc:sldMk cId="0" sldId="304"/>
            <ac:spMk id="14" creationId="{984334B7-6DD4-D98D-7FF0-D79790387ABB}"/>
          </ac:spMkLst>
        </pc:spChg>
        <pc:spChg chg="del">
          <ac:chgData name="Dr. Usman Zia" userId="1c632b21-80b5-4b28-b425-356a745744c0" providerId="ADAL" clId="{78B7F9E3-7B0E-4F84-AA9A-E8FEC2FE63E4}" dt="2024-03-05T07:32:32.367" v="112" actId="478"/>
          <ac:spMkLst>
            <pc:docMk/>
            <pc:sldMk cId="0" sldId="304"/>
            <ac:spMk id="15" creationId="{FC860A8C-1607-51F1-19C2-9463515F31B8}"/>
          </ac:spMkLst>
        </pc:spChg>
        <pc:spChg chg="del">
          <ac:chgData name="Dr. Usman Zia" userId="1c632b21-80b5-4b28-b425-356a745744c0" providerId="ADAL" clId="{78B7F9E3-7B0E-4F84-AA9A-E8FEC2FE63E4}" dt="2024-03-05T07:32:32.367" v="112" actId="478"/>
          <ac:spMkLst>
            <pc:docMk/>
            <pc:sldMk cId="0" sldId="304"/>
            <ac:spMk id="16" creationId="{6B51D135-B21F-3EF5-5B8C-D90D31D9E019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38.715" v="157" actId="47"/>
        <pc:sldMkLst>
          <pc:docMk/>
          <pc:sldMk cId="0" sldId="305"/>
        </pc:sldMkLst>
        <pc:spChg chg="del">
          <ac:chgData name="Dr. Usman Zia" userId="1c632b21-80b5-4b28-b425-356a745744c0" providerId="ADAL" clId="{78B7F9E3-7B0E-4F84-AA9A-E8FEC2FE63E4}" dt="2024-03-05T07:32:36.536" v="113" actId="478"/>
          <ac:spMkLst>
            <pc:docMk/>
            <pc:sldMk cId="0" sldId="305"/>
            <ac:spMk id="14" creationId="{A5C8B787-9085-F0A2-820B-D6C66BA396AB}"/>
          </ac:spMkLst>
        </pc:spChg>
        <pc:spChg chg="del">
          <ac:chgData name="Dr. Usman Zia" userId="1c632b21-80b5-4b28-b425-356a745744c0" providerId="ADAL" clId="{78B7F9E3-7B0E-4F84-AA9A-E8FEC2FE63E4}" dt="2024-03-05T07:32:36.536" v="113" actId="478"/>
          <ac:spMkLst>
            <pc:docMk/>
            <pc:sldMk cId="0" sldId="305"/>
            <ac:spMk id="15" creationId="{E0F25066-1F77-379F-DDE3-A264E2707529}"/>
          </ac:spMkLst>
        </pc:spChg>
        <pc:spChg chg="del">
          <ac:chgData name="Dr. Usman Zia" userId="1c632b21-80b5-4b28-b425-356a745744c0" providerId="ADAL" clId="{78B7F9E3-7B0E-4F84-AA9A-E8FEC2FE63E4}" dt="2024-03-05T07:32:36.536" v="113" actId="478"/>
          <ac:spMkLst>
            <pc:docMk/>
            <pc:sldMk cId="0" sldId="305"/>
            <ac:spMk id="16" creationId="{6C3253AE-22E1-DFAD-BB62-8988EDE2AEC2}"/>
          </ac:spMkLst>
        </pc:spChg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2507258628" sldId="306"/>
        </pc:sldMkLst>
        <pc:spChg chg="del">
          <ac:chgData name="Dr. Usman Zia" userId="1c632b21-80b5-4b28-b425-356a745744c0" providerId="ADAL" clId="{78B7F9E3-7B0E-4F84-AA9A-E8FEC2FE63E4}" dt="2024-03-05T07:31:48.054" v="97" actId="478"/>
          <ac:spMkLst>
            <pc:docMk/>
            <pc:sldMk cId="2507258628" sldId="306"/>
            <ac:spMk id="13" creationId="{CFB7375D-F5A6-091E-AB63-DD14C47A1C60}"/>
          </ac:spMkLst>
        </pc:spChg>
        <pc:spChg chg="del">
          <ac:chgData name="Dr. Usman Zia" userId="1c632b21-80b5-4b28-b425-356a745744c0" providerId="ADAL" clId="{78B7F9E3-7B0E-4F84-AA9A-E8FEC2FE63E4}" dt="2024-03-05T07:31:48.054" v="97" actId="478"/>
          <ac:spMkLst>
            <pc:docMk/>
            <pc:sldMk cId="2507258628" sldId="306"/>
            <ac:spMk id="14" creationId="{C3B2FE15-C755-E5CB-6C0D-119C28086566}"/>
          </ac:spMkLst>
        </pc:spChg>
        <pc:spChg chg="del">
          <ac:chgData name="Dr. Usman Zia" userId="1c632b21-80b5-4b28-b425-356a745744c0" providerId="ADAL" clId="{78B7F9E3-7B0E-4F84-AA9A-E8FEC2FE63E4}" dt="2024-03-05T07:31:48.054" v="97" actId="478"/>
          <ac:spMkLst>
            <pc:docMk/>
            <pc:sldMk cId="2507258628" sldId="306"/>
            <ac:spMk id="15" creationId="{09AF72D1-E3EA-688A-18FF-9B6A83AB1BAF}"/>
          </ac:spMkLst>
        </pc:spChg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07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08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09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0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1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2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3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4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5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6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7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8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19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20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21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22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23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25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26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27"/>
        </pc:sldMkLst>
      </pc:sldChg>
      <pc:sldChg chg="del">
        <pc:chgData name="Dr. Usman Zia" userId="1c632b21-80b5-4b28-b425-356a745744c0" providerId="ADAL" clId="{78B7F9E3-7B0E-4F84-AA9A-E8FEC2FE63E4}" dt="2024-03-01T06:02:07.103" v="0" actId="47"/>
        <pc:sldMkLst>
          <pc:docMk/>
          <pc:sldMk cId="0" sldId="328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329"/>
        </pc:sldMkLst>
      </pc:sldChg>
      <pc:sldChg chg="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330"/>
        </pc:sldMkLst>
      </pc:sldChg>
      <pc:sldChg chg="ord modTransition">
        <pc:chgData name="Dr. Usman Zia" userId="1c632b21-80b5-4b28-b425-356a745744c0" providerId="ADAL" clId="{78B7F9E3-7B0E-4F84-AA9A-E8FEC2FE63E4}" dt="2024-03-04T06:26:05.134" v="35"/>
        <pc:sldMkLst>
          <pc:docMk/>
          <pc:sldMk cId="0" sldId="331"/>
        </pc:sldMkLst>
      </pc:sldChg>
      <pc:sldChg chg="del modTransition">
        <pc:chgData name="Dr. Usman Zia" userId="1c632b21-80b5-4b28-b425-356a745744c0" providerId="ADAL" clId="{78B7F9E3-7B0E-4F84-AA9A-E8FEC2FE63E4}" dt="2024-03-05T07:12:38.961" v="62" actId="47"/>
        <pc:sldMkLst>
          <pc:docMk/>
          <pc:sldMk cId="0" sldId="332"/>
        </pc:sldMkLst>
      </pc:sldChg>
      <pc:sldChg chg="delSp mod">
        <pc:chgData name="Dr. Usman Zia" userId="1c632b21-80b5-4b28-b425-356a745744c0" providerId="ADAL" clId="{78B7F9E3-7B0E-4F84-AA9A-E8FEC2FE63E4}" dt="2024-03-01T06:02:18.864" v="1" actId="478"/>
        <pc:sldMkLst>
          <pc:docMk/>
          <pc:sldMk cId="0" sldId="333"/>
        </pc:sldMkLst>
        <pc:spChg chg="del">
          <ac:chgData name="Dr. Usman Zia" userId="1c632b21-80b5-4b28-b425-356a745744c0" providerId="ADAL" clId="{78B7F9E3-7B0E-4F84-AA9A-E8FEC2FE63E4}" dt="2024-03-01T06:02:18.864" v="1" actId="478"/>
          <ac:spMkLst>
            <pc:docMk/>
            <pc:sldMk cId="0" sldId="333"/>
            <ac:spMk id="5" creationId="{00000000-0000-0000-0000-000000000000}"/>
          </ac:spMkLst>
        </pc:spChg>
      </pc:sldChg>
      <pc:sldChg chg="delSp mod">
        <pc:chgData name="Dr. Usman Zia" userId="1c632b21-80b5-4b28-b425-356a745744c0" providerId="ADAL" clId="{78B7F9E3-7B0E-4F84-AA9A-E8FEC2FE63E4}" dt="2024-03-01T06:02:21.014" v="2" actId="478"/>
        <pc:sldMkLst>
          <pc:docMk/>
          <pc:sldMk cId="0" sldId="334"/>
        </pc:sldMkLst>
        <pc:spChg chg="del">
          <ac:chgData name="Dr. Usman Zia" userId="1c632b21-80b5-4b28-b425-356a745744c0" providerId="ADAL" clId="{78B7F9E3-7B0E-4F84-AA9A-E8FEC2FE63E4}" dt="2024-03-01T06:02:21.014" v="2" actId="478"/>
          <ac:spMkLst>
            <pc:docMk/>
            <pc:sldMk cId="0" sldId="334"/>
            <ac:spMk id="5" creationId="{00000000-0000-0000-0000-000000000000}"/>
          </ac:spMkLst>
        </pc:spChg>
      </pc:sldChg>
      <pc:sldChg chg="delSp mod">
        <pc:chgData name="Dr. Usman Zia" userId="1c632b21-80b5-4b28-b425-356a745744c0" providerId="ADAL" clId="{78B7F9E3-7B0E-4F84-AA9A-E8FEC2FE63E4}" dt="2024-03-01T06:02:22.224" v="3" actId="478"/>
        <pc:sldMkLst>
          <pc:docMk/>
          <pc:sldMk cId="0" sldId="335"/>
        </pc:sldMkLst>
        <pc:spChg chg="del">
          <ac:chgData name="Dr. Usman Zia" userId="1c632b21-80b5-4b28-b425-356a745744c0" providerId="ADAL" clId="{78B7F9E3-7B0E-4F84-AA9A-E8FEC2FE63E4}" dt="2024-03-01T06:02:22.224" v="3" actId="478"/>
          <ac:spMkLst>
            <pc:docMk/>
            <pc:sldMk cId="0" sldId="335"/>
            <ac:spMk id="7" creationId="{00000000-0000-0000-0000-000000000000}"/>
          </ac:spMkLst>
        </pc:spChg>
      </pc:sldChg>
      <pc:sldChg chg="delSp mod">
        <pc:chgData name="Dr. Usman Zia" userId="1c632b21-80b5-4b28-b425-356a745744c0" providerId="ADAL" clId="{78B7F9E3-7B0E-4F84-AA9A-E8FEC2FE63E4}" dt="2024-03-01T06:02:25.379" v="5" actId="478"/>
        <pc:sldMkLst>
          <pc:docMk/>
          <pc:sldMk cId="0" sldId="336"/>
        </pc:sldMkLst>
        <pc:spChg chg="del">
          <ac:chgData name="Dr. Usman Zia" userId="1c632b21-80b5-4b28-b425-356a745744c0" providerId="ADAL" clId="{78B7F9E3-7B0E-4F84-AA9A-E8FEC2FE63E4}" dt="2024-03-01T06:02:25.379" v="5" actId="478"/>
          <ac:spMkLst>
            <pc:docMk/>
            <pc:sldMk cId="0" sldId="336"/>
            <ac:spMk id="15" creationId="{00000000-0000-0000-0000-000000000000}"/>
          </ac:spMkLst>
        </pc:spChg>
      </pc:sldChg>
      <pc:sldChg chg="delSp mod modTransition">
        <pc:chgData name="Dr. Usman Zia" userId="1c632b21-80b5-4b28-b425-356a745744c0" providerId="ADAL" clId="{78B7F9E3-7B0E-4F84-AA9A-E8FEC2FE63E4}" dt="2024-03-01T06:02:57.984" v="12"/>
        <pc:sldMkLst>
          <pc:docMk/>
          <pc:sldMk cId="0" sldId="337"/>
        </pc:sldMkLst>
        <pc:spChg chg="del">
          <ac:chgData name="Dr. Usman Zia" userId="1c632b21-80b5-4b28-b425-356a745744c0" providerId="ADAL" clId="{78B7F9E3-7B0E-4F84-AA9A-E8FEC2FE63E4}" dt="2024-03-01T06:02:40.014" v="11" actId="478"/>
          <ac:spMkLst>
            <pc:docMk/>
            <pc:sldMk cId="0" sldId="337"/>
            <ac:spMk id="6" creationId="{00000000-0000-0000-0000-000000000000}"/>
          </ac:spMkLst>
        </pc:spChg>
      </pc:sldChg>
      <pc:sldChg chg="addSp delSp modSp new mod">
        <pc:chgData name="Dr. Usman Zia" userId="1c632b21-80b5-4b28-b425-356a745744c0" providerId="ADAL" clId="{78B7F9E3-7B0E-4F84-AA9A-E8FEC2FE63E4}" dt="2024-03-01T09:43:20.380" v="19" actId="1076"/>
        <pc:sldMkLst>
          <pc:docMk/>
          <pc:sldMk cId="2557865349" sldId="338"/>
        </pc:sldMkLst>
        <pc:spChg chg="mod">
          <ac:chgData name="Dr. Usman Zia" userId="1c632b21-80b5-4b28-b425-356a745744c0" providerId="ADAL" clId="{78B7F9E3-7B0E-4F84-AA9A-E8FEC2FE63E4}" dt="2024-03-01T09:43:20.380" v="19" actId="1076"/>
          <ac:spMkLst>
            <pc:docMk/>
            <pc:sldMk cId="2557865349" sldId="338"/>
            <ac:spMk id="3" creationId="{C57957E7-5CBC-705B-E3C9-35C0EBBA034B}"/>
          </ac:spMkLst>
        </pc:spChg>
        <pc:spChg chg="add del">
          <ac:chgData name="Dr. Usman Zia" userId="1c632b21-80b5-4b28-b425-356a745744c0" providerId="ADAL" clId="{78B7F9E3-7B0E-4F84-AA9A-E8FEC2FE63E4}" dt="2024-03-01T09:43:12.532" v="15" actId="22"/>
          <ac:spMkLst>
            <pc:docMk/>
            <pc:sldMk cId="2557865349" sldId="338"/>
            <ac:spMk id="5" creationId="{7622F174-64C0-DEC3-95C5-DEEC2FD5F297}"/>
          </ac:spMkLst>
        </pc:spChg>
      </pc:sldChg>
      <pc:sldChg chg="addSp delSp modSp new mod modClrScheme chgLayout">
        <pc:chgData name="Dr. Usman Zia" userId="1c632b21-80b5-4b28-b425-356a745744c0" providerId="ADAL" clId="{78B7F9E3-7B0E-4F84-AA9A-E8FEC2FE63E4}" dt="2024-03-04T06:28:10.194" v="61" actId="1076"/>
        <pc:sldMkLst>
          <pc:docMk/>
          <pc:sldMk cId="3623342326" sldId="339"/>
        </pc:sldMkLst>
        <pc:spChg chg="del mod ord">
          <ac:chgData name="Dr. Usman Zia" userId="1c632b21-80b5-4b28-b425-356a745744c0" providerId="ADAL" clId="{78B7F9E3-7B0E-4F84-AA9A-E8FEC2FE63E4}" dt="2024-03-04T06:26:36.104" v="37" actId="700"/>
          <ac:spMkLst>
            <pc:docMk/>
            <pc:sldMk cId="3623342326" sldId="339"/>
            <ac:spMk id="2" creationId="{B7692A83-C561-1FC1-92B8-76B18C5525A4}"/>
          </ac:spMkLst>
        </pc:spChg>
        <pc:spChg chg="del mod ord">
          <ac:chgData name="Dr. Usman Zia" userId="1c632b21-80b5-4b28-b425-356a745744c0" providerId="ADAL" clId="{78B7F9E3-7B0E-4F84-AA9A-E8FEC2FE63E4}" dt="2024-03-04T06:26:36.104" v="37" actId="700"/>
          <ac:spMkLst>
            <pc:docMk/>
            <pc:sldMk cId="3623342326" sldId="339"/>
            <ac:spMk id="3" creationId="{155CFA61-E1DA-2C62-5358-6D52E00DC800}"/>
          </ac:spMkLst>
        </pc:spChg>
        <pc:spChg chg="add mod ord">
          <ac:chgData name="Dr. Usman Zia" userId="1c632b21-80b5-4b28-b425-356a745744c0" providerId="ADAL" clId="{78B7F9E3-7B0E-4F84-AA9A-E8FEC2FE63E4}" dt="2024-03-04T06:27:15.724" v="50" actId="1076"/>
          <ac:spMkLst>
            <pc:docMk/>
            <pc:sldMk cId="3623342326" sldId="339"/>
            <ac:spMk id="4" creationId="{73D59880-8CD1-B556-D813-5EE2D5D5D2C7}"/>
          </ac:spMkLst>
        </pc:spChg>
        <pc:spChg chg="add mod ord">
          <ac:chgData name="Dr. Usman Zia" userId="1c632b21-80b5-4b28-b425-356a745744c0" providerId="ADAL" clId="{78B7F9E3-7B0E-4F84-AA9A-E8FEC2FE63E4}" dt="2024-03-04T06:28:10.194" v="61" actId="1076"/>
          <ac:spMkLst>
            <pc:docMk/>
            <pc:sldMk cId="3623342326" sldId="339"/>
            <ac:spMk id="5" creationId="{7200AE95-ACF0-8F77-B9B7-9A0A38D48DD0}"/>
          </ac:spMkLst>
        </pc:spChg>
        <pc:spChg chg="add del mod ord">
          <ac:chgData name="Dr. Usman Zia" userId="1c632b21-80b5-4b28-b425-356a745744c0" providerId="ADAL" clId="{78B7F9E3-7B0E-4F84-AA9A-E8FEC2FE63E4}" dt="2024-03-04T06:26:47.884" v="40" actId="478"/>
          <ac:spMkLst>
            <pc:docMk/>
            <pc:sldMk cId="3623342326" sldId="339"/>
            <ac:spMk id="6" creationId="{5BF994D3-A966-7B27-75E4-86E4D2C03B90}"/>
          </ac:spMkLst>
        </pc:spChg>
      </pc:sldChg>
      <pc:sldChg chg="modSp mod">
        <pc:chgData name="Dr. Usman Zia" userId="1c632b21-80b5-4b28-b425-356a745744c0" providerId="ADAL" clId="{78B7F9E3-7B0E-4F84-AA9A-E8FEC2FE63E4}" dt="2024-03-06T04:18:45.378" v="175" actId="20577"/>
        <pc:sldMkLst>
          <pc:docMk/>
          <pc:sldMk cId="2670399533" sldId="340"/>
        </pc:sldMkLst>
        <pc:spChg chg="mod">
          <ac:chgData name="Dr. Usman Zia" userId="1c632b21-80b5-4b28-b425-356a745744c0" providerId="ADAL" clId="{78B7F9E3-7B0E-4F84-AA9A-E8FEC2FE63E4}" dt="2024-03-06T04:18:45.378" v="175" actId="20577"/>
          <ac:spMkLst>
            <pc:docMk/>
            <pc:sldMk cId="2670399533" sldId="340"/>
            <ac:spMk id="3" creationId="{5590CF50-6D7A-73FB-CC99-A69A5036120A}"/>
          </ac:spMkLst>
        </pc:spChg>
      </pc:sldChg>
      <pc:sldChg chg="delSp modSp add mod">
        <pc:chgData name="Dr. Usman Zia" userId="1c632b21-80b5-4b28-b425-356a745744c0" providerId="ADAL" clId="{78B7F9E3-7B0E-4F84-AA9A-E8FEC2FE63E4}" dt="2024-03-05T07:14:53.337" v="82" actId="14100"/>
        <pc:sldMkLst>
          <pc:docMk/>
          <pc:sldMk cId="0" sldId="364"/>
        </pc:sldMkLst>
        <pc:grpChg chg="del">
          <ac:chgData name="Dr. Usman Zia" userId="1c632b21-80b5-4b28-b425-356a745744c0" providerId="ADAL" clId="{78B7F9E3-7B0E-4F84-AA9A-E8FEC2FE63E4}" dt="2024-03-05T07:12:47.197" v="64" actId="478"/>
          <ac:grpSpMkLst>
            <pc:docMk/>
            <pc:sldMk cId="0" sldId="364"/>
            <ac:grpSpMk id="2" creationId="{00000000-0000-0000-0000-000000000000}"/>
          </ac:grpSpMkLst>
        </pc:grpChg>
        <pc:grpChg chg="mod">
          <ac:chgData name="Dr. Usman Zia" userId="1c632b21-80b5-4b28-b425-356a745744c0" providerId="ADAL" clId="{78B7F9E3-7B0E-4F84-AA9A-E8FEC2FE63E4}" dt="2024-03-05T07:14:53.337" v="82" actId="14100"/>
          <ac:grpSpMkLst>
            <pc:docMk/>
            <pc:sldMk cId="0" sldId="364"/>
            <ac:grpSpMk id="16" creationId="{00000000-0000-0000-0000-000000000000}"/>
          </ac:grpSpMkLst>
        </pc:grpChg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65"/>
        </pc:sldMkLst>
      </pc:sldChg>
      <pc:sldChg chg="delSp add mod">
        <pc:chgData name="Dr. Usman Zia" userId="1c632b21-80b5-4b28-b425-356a745744c0" providerId="ADAL" clId="{78B7F9E3-7B0E-4F84-AA9A-E8FEC2FE63E4}" dt="2024-03-05T07:15:06.707" v="83" actId="478"/>
        <pc:sldMkLst>
          <pc:docMk/>
          <pc:sldMk cId="0" sldId="366"/>
        </pc:sldMkLst>
        <pc:spChg chg="del">
          <ac:chgData name="Dr. Usman Zia" userId="1c632b21-80b5-4b28-b425-356a745744c0" providerId="ADAL" clId="{78B7F9E3-7B0E-4F84-AA9A-E8FEC2FE63E4}" dt="2024-03-05T07:15:06.707" v="83" actId="478"/>
          <ac:spMkLst>
            <pc:docMk/>
            <pc:sldMk cId="0" sldId="366"/>
            <ac:spMk id="3" creationId="{00000000-0000-0000-0000-000000000000}"/>
          </ac:spMkLst>
        </pc:spChg>
      </pc:sldChg>
      <pc:sldChg chg="delSp add mod">
        <pc:chgData name="Dr. Usman Zia" userId="1c632b21-80b5-4b28-b425-356a745744c0" providerId="ADAL" clId="{78B7F9E3-7B0E-4F84-AA9A-E8FEC2FE63E4}" dt="2024-03-05T07:15:08.542" v="84" actId="478"/>
        <pc:sldMkLst>
          <pc:docMk/>
          <pc:sldMk cId="0" sldId="367"/>
        </pc:sldMkLst>
        <pc:spChg chg="del">
          <ac:chgData name="Dr. Usman Zia" userId="1c632b21-80b5-4b28-b425-356a745744c0" providerId="ADAL" clId="{78B7F9E3-7B0E-4F84-AA9A-E8FEC2FE63E4}" dt="2024-03-05T07:15:08.542" v="84" actId="478"/>
          <ac:spMkLst>
            <pc:docMk/>
            <pc:sldMk cId="0" sldId="367"/>
            <ac:spMk id="3" creationId="{00000000-0000-0000-0000-000000000000}"/>
          </ac:spMkLst>
        </pc:spChg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68"/>
        </pc:sldMkLst>
      </pc:sldChg>
      <pc:sldChg chg="add del">
        <pc:chgData name="Dr. Usman Zia" userId="1c632b21-80b5-4b28-b425-356a745744c0" providerId="ADAL" clId="{78B7F9E3-7B0E-4F84-AA9A-E8FEC2FE63E4}" dt="2024-03-05T07:35:42.043" v="138" actId="47"/>
        <pc:sldMkLst>
          <pc:docMk/>
          <pc:sldMk cId="0" sldId="369"/>
        </pc:sldMkLst>
      </pc:sldChg>
      <pc:sldChg chg="add del">
        <pc:chgData name="Dr. Usman Zia" userId="1c632b21-80b5-4b28-b425-356a745744c0" providerId="ADAL" clId="{78B7F9E3-7B0E-4F84-AA9A-E8FEC2FE63E4}" dt="2024-03-05T07:35:42.743" v="139" actId="47"/>
        <pc:sldMkLst>
          <pc:docMk/>
          <pc:sldMk cId="0" sldId="370"/>
        </pc:sldMkLst>
      </pc:sldChg>
      <pc:sldChg chg="add del">
        <pc:chgData name="Dr. Usman Zia" userId="1c632b21-80b5-4b28-b425-356a745744c0" providerId="ADAL" clId="{78B7F9E3-7B0E-4F84-AA9A-E8FEC2FE63E4}" dt="2024-03-05T07:35:43.326" v="140" actId="47"/>
        <pc:sldMkLst>
          <pc:docMk/>
          <pc:sldMk cId="0" sldId="371"/>
        </pc:sldMkLst>
      </pc:sldChg>
      <pc:sldChg chg="add del">
        <pc:chgData name="Dr. Usman Zia" userId="1c632b21-80b5-4b28-b425-356a745744c0" providerId="ADAL" clId="{78B7F9E3-7B0E-4F84-AA9A-E8FEC2FE63E4}" dt="2024-03-05T07:35:43.943" v="141" actId="47"/>
        <pc:sldMkLst>
          <pc:docMk/>
          <pc:sldMk cId="0" sldId="372"/>
        </pc:sldMkLst>
      </pc:sldChg>
      <pc:sldChg chg="add del">
        <pc:chgData name="Dr. Usman Zia" userId="1c632b21-80b5-4b28-b425-356a745744c0" providerId="ADAL" clId="{78B7F9E3-7B0E-4F84-AA9A-E8FEC2FE63E4}" dt="2024-03-05T07:35:44.560" v="142" actId="47"/>
        <pc:sldMkLst>
          <pc:docMk/>
          <pc:sldMk cId="0" sldId="373"/>
        </pc:sldMkLst>
      </pc:sldChg>
      <pc:sldChg chg="modSp add mod">
        <pc:chgData name="Dr. Usman Zia" userId="1c632b21-80b5-4b28-b425-356a745744c0" providerId="ADAL" clId="{78B7F9E3-7B0E-4F84-AA9A-E8FEC2FE63E4}" dt="2024-03-05T07:13:09.154" v="66" actId="20577"/>
        <pc:sldMkLst>
          <pc:docMk/>
          <pc:sldMk cId="0" sldId="374"/>
        </pc:sldMkLst>
        <pc:spChg chg="mod">
          <ac:chgData name="Dr. Usman Zia" userId="1c632b21-80b5-4b28-b425-356a745744c0" providerId="ADAL" clId="{78B7F9E3-7B0E-4F84-AA9A-E8FEC2FE63E4}" dt="2024-03-05T07:13:09.154" v="66" actId="20577"/>
          <ac:spMkLst>
            <pc:docMk/>
            <pc:sldMk cId="0" sldId="374"/>
            <ac:spMk id="7" creationId="{00000000-0000-0000-0000-000000000000}"/>
          </ac:spMkLst>
        </pc:spChg>
      </pc:sldChg>
      <pc:sldChg chg="delSp add mod">
        <pc:chgData name="Dr. Usman Zia" userId="1c632b21-80b5-4b28-b425-356a745744c0" providerId="ADAL" clId="{78B7F9E3-7B0E-4F84-AA9A-E8FEC2FE63E4}" dt="2024-03-05T07:38:12.407" v="144" actId="478"/>
        <pc:sldMkLst>
          <pc:docMk/>
          <pc:sldMk cId="0" sldId="375"/>
        </pc:sldMkLst>
        <pc:spChg chg="del">
          <ac:chgData name="Dr. Usman Zia" userId="1c632b21-80b5-4b28-b425-356a745744c0" providerId="ADAL" clId="{78B7F9E3-7B0E-4F84-AA9A-E8FEC2FE63E4}" dt="2024-03-05T07:38:12.407" v="144" actId="478"/>
          <ac:spMkLst>
            <pc:docMk/>
            <pc:sldMk cId="0" sldId="375"/>
            <ac:spMk id="3" creationId="{00000000-0000-0000-0000-000000000000}"/>
          </ac:spMkLst>
        </pc:spChg>
      </pc:sldChg>
      <pc:sldChg chg="delSp add mod">
        <pc:chgData name="Dr. Usman Zia" userId="1c632b21-80b5-4b28-b425-356a745744c0" providerId="ADAL" clId="{78B7F9E3-7B0E-4F84-AA9A-E8FEC2FE63E4}" dt="2024-03-05T07:38:09.140" v="143" actId="478"/>
        <pc:sldMkLst>
          <pc:docMk/>
          <pc:sldMk cId="0" sldId="376"/>
        </pc:sldMkLst>
        <pc:spChg chg="del">
          <ac:chgData name="Dr. Usman Zia" userId="1c632b21-80b5-4b28-b425-356a745744c0" providerId="ADAL" clId="{78B7F9E3-7B0E-4F84-AA9A-E8FEC2FE63E4}" dt="2024-03-05T07:38:09.140" v="143" actId="478"/>
          <ac:spMkLst>
            <pc:docMk/>
            <pc:sldMk cId="0" sldId="376"/>
            <ac:spMk id="3" creationId="{00000000-0000-0000-0000-000000000000}"/>
          </ac:spMkLst>
        </pc:spChg>
      </pc:sldChg>
      <pc:sldChg chg="modSp add mod">
        <pc:chgData name="Dr. Usman Zia" userId="1c632b21-80b5-4b28-b425-356a745744c0" providerId="ADAL" clId="{78B7F9E3-7B0E-4F84-AA9A-E8FEC2FE63E4}" dt="2024-03-05T07:14:03.938" v="79" actId="1076"/>
        <pc:sldMkLst>
          <pc:docMk/>
          <pc:sldMk cId="0" sldId="377"/>
        </pc:sldMkLst>
        <pc:spChg chg="mod">
          <ac:chgData name="Dr. Usman Zia" userId="1c632b21-80b5-4b28-b425-356a745744c0" providerId="ADAL" clId="{78B7F9E3-7B0E-4F84-AA9A-E8FEC2FE63E4}" dt="2024-03-05T07:14:00.453" v="78" actId="1076"/>
          <ac:spMkLst>
            <pc:docMk/>
            <pc:sldMk cId="0" sldId="377"/>
            <ac:spMk id="3" creationId="{00000000-0000-0000-0000-000000000000}"/>
          </ac:spMkLst>
        </pc:spChg>
        <pc:spChg chg="mod">
          <ac:chgData name="Dr. Usman Zia" userId="1c632b21-80b5-4b28-b425-356a745744c0" providerId="ADAL" clId="{78B7F9E3-7B0E-4F84-AA9A-E8FEC2FE63E4}" dt="2024-03-05T07:13:57.352" v="77" actId="1076"/>
          <ac:spMkLst>
            <pc:docMk/>
            <pc:sldMk cId="0" sldId="377"/>
            <ac:spMk id="13" creationId="{00000000-0000-0000-0000-000000000000}"/>
          </ac:spMkLst>
        </pc:spChg>
        <pc:spChg chg="mod">
          <ac:chgData name="Dr. Usman Zia" userId="1c632b21-80b5-4b28-b425-356a745744c0" providerId="ADAL" clId="{78B7F9E3-7B0E-4F84-AA9A-E8FEC2FE63E4}" dt="2024-03-05T07:14:03.938" v="79" actId="1076"/>
          <ac:spMkLst>
            <pc:docMk/>
            <pc:sldMk cId="0" sldId="377"/>
            <ac:spMk id="14" creationId="{00000000-0000-0000-0000-000000000000}"/>
          </ac:spMkLst>
        </pc:spChg>
      </pc:sldChg>
      <pc:sldChg chg="modSp add mod">
        <pc:chgData name="Dr. Usman Zia" userId="1c632b21-80b5-4b28-b425-356a745744c0" providerId="ADAL" clId="{78B7F9E3-7B0E-4F84-AA9A-E8FEC2FE63E4}" dt="2024-03-06T04:26:39.408" v="178" actId="1076"/>
        <pc:sldMkLst>
          <pc:docMk/>
          <pc:sldMk cId="0" sldId="378"/>
        </pc:sldMkLst>
        <pc:spChg chg="mod">
          <ac:chgData name="Dr. Usman Zia" userId="1c632b21-80b5-4b28-b425-356a745744c0" providerId="ADAL" clId="{78B7F9E3-7B0E-4F84-AA9A-E8FEC2FE63E4}" dt="2024-03-05T07:13:43.064" v="71" actId="1076"/>
          <ac:spMkLst>
            <pc:docMk/>
            <pc:sldMk cId="0" sldId="378"/>
            <ac:spMk id="3" creationId="{00000000-0000-0000-0000-000000000000}"/>
          </ac:spMkLst>
        </pc:spChg>
        <pc:spChg chg="mod">
          <ac:chgData name="Dr. Usman Zia" userId="1c632b21-80b5-4b28-b425-356a745744c0" providerId="ADAL" clId="{78B7F9E3-7B0E-4F84-AA9A-E8FEC2FE63E4}" dt="2024-03-05T07:13:34.662" v="68" actId="14100"/>
          <ac:spMkLst>
            <pc:docMk/>
            <pc:sldMk cId="0" sldId="378"/>
            <ac:spMk id="8" creationId="{00000000-0000-0000-0000-000000000000}"/>
          </ac:spMkLst>
        </pc:spChg>
        <pc:spChg chg="mod">
          <ac:chgData name="Dr. Usman Zia" userId="1c632b21-80b5-4b28-b425-356a745744c0" providerId="ADAL" clId="{78B7F9E3-7B0E-4F84-AA9A-E8FEC2FE63E4}" dt="2024-03-06T04:26:39.408" v="178" actId="1076"/>
          <ac:spMkLst>
            <pc:docMk/>
            <pc:sldMk cId="0" sldId="378"/>
            <ac:spMk id="13" creationId="{00000000-0000-0000-0000-000000000000}"/>
          </ac:spMkLst>
        </pc:spChg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79"/>
        </pc:sldMkLst>
      </pc:sldChg>
      <pc:sldChg chg="delSp add mod">
        <pc:chgData name="Dr. Usman Zia" userId="1c632b21-80b5-4b28-b425-356a745744c0" providerId="ADAL" clId="{78B7F9E3-7B0E-4F84-AA9A-E8FEC2FE63E4}" dt="2024-03-05T07:14:11.023" v="80" actId="478"/>
        <pc:sldMkLst>
          <pc:docMk/>
          <pc:sldMk cId="0" sldId="380"/>
        </pc:sldMkLst>
        <pc:grpChg chg="del">
          <ac:chgData name="Dr. Usman Zia" userId="1c632b21-80b5-4b28-b425-356a745744c0" providerId="ADAL" clId="{78B7F9E3-7B0E-4F84-AA9A-E8FEC2FE63E4}" dt="2024-03-05T07:14:11.023" v="80" actId="478"/>
          <ac:grpSpMkLst>
            <pc:docMk/>
            <pc:sldMk cId="0" sldId="380"/>
            <ac:grpSpMk id="2" creationId="{00000000-0000-0000-0000-000000000000}"/>
          </ac:grpSpMkLst>
        </pc:grpChg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81"/>
        </pc:sldMkLst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82"/>
        </pc:sldMkLst>
      </pc:sldChg>
      <pc:sldChg chg="add del">
        <pc:chgData name="Dr. Usman Zia" userId="1c632b21-80b5-4b28-b425-356a745744c0" providerId="ADAL" clId="{78B7F9E3-7B0E-4F84-AA9A-E8FEC2FE63E4}" dt="2024-03-05T07:51:06.215" v="160" actId="47"/>
        <pc:sldMkLst>
          <pc:docMk/>
          <pc:sldMk cId="0" sldId="383"/>
        </pc:sldMkLst>
      </pc:sldChg>
      <pc:sldChg chg="modSp add ord">
        <pc:chgData name="Dr. Usman Zia" userId="1c632b21-80b5-4b28-b425-356a745744c0" providerId="ADAL" clId="{78B7F9E3-7B0E-4F84-AA9A-E8FEC2FE63E4}" dt="2024-03-06T04:30:09.822" v="179" actId="20578"/>
        <pc:sldMkLst>
          <pc:docMk/>
          <pc:sldMk cId="0" sldId="384"/>
        </pc:sldMkLst>
        <pc:spChg chg="mod">
          <ac:chgData name="Dr. Usman Zia" userId="1c632b21-80b5-4b28-b425-356a745744c0" providerId="ADAL" clId="{78B7F9E3-7B0E-4F84-AA9A-E8FEC2FE63E4}" dt="2024-03-06T04:30:09.822" v="179" actId="20578"/>
          <ac:spMkLst>
            <pc:docMk/>
            <pc:sldMk cId="0" sldId="384"/>
            <ac:spMk id="15" creationId="{00000000-0000-0000-0000-000000000000}"/>
          </ac:spMkLst>
        </pc:spChg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85"/>
        </pc:sldMkLst>
      </pc:sldChg>
      <pc:sldChg chg="add mod modShow">
        <pc:chgData name="Dr. Usman Zia" userId="1c632b21-80b5-4b28-b425-356a745744c0" providerId="ADAL" clId="{78B7F9E3-7B0E-4F84-AA9A-E8FEC2FE63E4}" dt="2024-03-05T08:02:06.821" v="165" actId="729"/>
        <pc:sldMkLst>
          <pc:docMk/>
          <pc:sldMk cId="0" sldId="386"/>
        </pc:sldMkLst>
      </pc:sldChg>
      <pc:sldChg chg="add ord">
        <pc:chgData name="Dr. Usman Zia" userId="1c632b21-80b5-4b28-b425-356a745744c0" providerId="ADAL" clId="{78B7F9E3-7B0E-4F84-AA9A-E8FEC2FE63E4}" dt="2024-03-05T08:01:44.353" v="164"/>
        <pc:sldMkLst>
          <pc:docMk/>
          <pc:sldMk cId="0" sldId="387"/>
        </pc:sldMkLst>
      </pc:sldChg>
      <pc:sldChg chg="add ord">
        <pc:chgData name="Dr. Usman Zia" userId="1c632b21-80b5-4b28-b425-356a745744c0" providerId="ADAL" clId="{78B7F9E3-7B0E-4F84-AA9A-E8FEC2FE63E4}" dt="2024-03-05T08:01:44.353" v="164"/>
        <pc:sldMkLst>
          <pc:docMk/>
          <pc:sldMk cId="0" sldId="388"/>
        </pc:sldMkLst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89"/>
        </pc:sldMkLst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90"/>
        </pc:sldMkLst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91"/>
        </pc:sldMkLst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92"/>
        </pc:sldMkLst>
      </pc:sldChg>
      <pc:sldChg chg="add">
        <pc:chgData name="Dr. Usman Zia" userId="1c632b21-80b5-4b28-b425-356a745744c0" providerId="ADAL" clId="{78B7F9E3-7B0E-4F84-AA9A-E8FEC2FE63E4}" dt="2024-03-05T07:12:41.844" v="63"/>
        <pc:sldMkLst>
          <pc:docMk/>
          <pc:sldMk cId="0" sldId="393"/>
        </pc:sldMkLst>
      </pc:sldChg>
      <pc:sldChg chg="add mod modShow">
        <pc:chgData name="Dr. Usman Zia" userId="1c632b21-80b5-4b28-b425-356a745744c0" providerId="ADAL" clId="{78B7F9E3-7B0E-4F84-AA9A-E8FEC2FE63E4}" dt="2024-03-05T08:03:05.841" v="166" actId="729"/>
        <pc:sldMkLst>
          <pc:docMk/>
          <pc:sldMk cId="0" sldId="394"/>
        </pc:sldMkLst>
      </pc:sldChg>
      <pc:sldChg chg="delSp add del mod">
        <pc:chgData name="Dr. Usman Zia" userId="1c632b21-80b5-4b28-b425-356a745744c0" providerId="ADAL" clId="{78B7F9E3-7B0E-4F84-AA9A-E8FEC2FE63E4}" dt="2024-03-05T07:38:26.345" v="145" actId="47"/>
        <pc:sldMkLst>
          <pc:docMk/>
          <pc:sldMk cId="0" sldId="395"/>
        </pc:sldMkLst>
        <pc:spChg chg="del">
          <ac:chgData name="Dr. Usman Zia" userId="1c632b21-80b5-4b28-b425-356a745744c0" providerId="ADAL" clId="{78B7F9E3-7B0E-4F84-AA9A-E8FEC2FE63E4}" dt="2024-03-05T07:31:13.390" v="89" actId="478"/>
          <ac:spMkLst>
            <pc:docMk/>
            <pc:sldMk cId="0" sldId="395"/>
            <ac:spMk id="10" creationId="{33F62454-BC66-91C9-9582-BBF051BEEB48}"/>
          </ac:spMkLst>
        </pc:spChg>
        <pc:spChg chg="del">
          <ac:chgData name="Dr. Usman Zia" userId="1c632b21-80b5-4b28-b425-356a745744c0" providerId="ADAL" clId="{78B7F9E3-7B0E-4F84-AA9A-E8FEC2FE63E4}" dt="2024-03-05T07:31:13.390" v="89" actId="478"/>
          <ac:spMkLst>
            <pc:docMk/>
            <pc:sldMk cId="0" sldId="395"/>
            <ac:spMk id="11" creationId="{B6C1F1E0-F06E-402E-DE92-313B5A83DA95}"/>
          </ac:spMkLst>
        </pc:spChg>
        <pc:spChg chg="del">
          <ac:chgData name="Dr. Usman Zia" userId="1c632b21-80b5-4b28-b425-356a745744c0" providerId="ADAL" clId="{78B7F9E3-7B0E-4F84-AA9A-E8FEC2FE63E4}" dt="2024-03-05T07:31:13.390" v="89" actId="478"/>
          <ac:spMkLst>
            <pc:docMk/>
            <pc:sldMk cId="0" sldId="395"/>
            <ac:spMk id="12" creationId="{759FC83D-8017-516F-1803-E585D6D8B148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26.978" v="146" actId="47"/>
        <pc:sldMkLst>
          <pc:docMk/>
          <pc:sldMk cId="0" sldId="396"/>
        </pc:sldMkLst>
        <pc:spChg chg="del">
          <ac:chgData name="Dr. Usman Zia" userId="1c632b21-80b5-4b28-b425-356a745744c0" providerId="ADAL" clId="{78B7F9E3-7B0E-4F84-AA9A-E8FEC2FE63E4}" dt="2024-03-05T07:31:10.045" v="88" actId="478"/>
          <ac:spMkLst>
            <pc:docMk/>
            <pc:sldMk cId="0" sldId="396"/>
            <ac:spMk id="10" creationId="{E2D6F648-C764-CC67-BA3C-73C197C13879}"/>
          </ac:spMkLst>
        </pc:spChg>
        <pc:spChg chg="del">
          <ac:chgData name="Dr. Usman Zia" userId="1c632b21-80b5-4b28-b425-356a745744c0" providerId="ADAL" clId="{78B7F9E3-7B0E-4F84-AA9A-E8FEC2FE63E4}" dt="2024-03-05T07:31:08.774" v="87" actId="478"/>
          <ac:spMkLst>
            <pc:docMk/>
            <pc:sldMk cId="0" sldId="396"/>
            <ac:spMk id="11" creationId="{24EE4539-0421-9AC9-7E44-C4BF085E8108}"/>
          </ac:spMkLst>
        </pc:spChg>
        <pc:spChg chg="del">
          <ac:chgData name="Dr. Usman Zia" userId="1c632b21-80b5-4b28-b425-356a745744c0" providerId="ADAL" clId="{78B7F9E3-7B0E-4F84-AA9A-E8FEC2FE63E4}" dt="2024-03-05T07:31:07.652" v="86" actId="478"/>
          <ac:spMkLst>
            <pc:docMk/>
            <pc:sldMk cId="0" sldId="396"/>
            <ac:spMk id="12" creationId="{02E2DD7C-8FFB-1F80-AFD4-67ABA2B40640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27.628" v="147" actId="47"/>
        <pc:sldMkLst>
          <pc:docMk/>
          <pc:sldMk cId="0" sldId="397"/>
        </pc:sldMkLst>
        <pc:spChg chg="del">
          <ac:chgData name="Dr. Usman Zia" userId="1c632b21-80b5-4b28-b425-356a745744c0" providerId="ADAL" clId="{78B7F9E3-7B0E-4F84-AA9A-E8FEC2FE63E4}" dt="2024-03-05T07:31:16.361" v="90" actId="478"/>
          <ac:spMkLst>
            <pc:docMk/>
            <pc:sldMk cId="0" sldId="397"/>
            <ac:spMk id="10" creationId="{262C2E5B-B112-3C4E-ED3A-28918ADC5462}"/>
          </ac:spMkLst>
        </pc:spChg>
        <pc:spChg chg="del">
          <ac:chgData name="Dr. Usman Zia" userId="1c632b21-80b5-4b28-b425-356a745744c0" providerId="ADAL" clId="{78B7F9E3-7B0E-4F84-AA9A-E8FEC2FE63E4}" dt="2024-03-05T07:31:16.361" v="90" actId="478"/>
          <ac:spMkLst>
            <pc:docMk/>
            <pc:sldMk cId="0" sldId="397"/>
            <ac:spMk id="11" creationId="{67F0C4E7-DD97-7984-63EE-960FE71A1D6D}"/>
          </ac:spMkLst>
        </pc:spChg>
        <pc:spChg chg="del">
          <ac:chgData name="Dr. Usman Zia" userId="1c632b21-80b5-4b28-b425-356a745744c0" providerId="ADAL" clId="{78B7F9E3-7B0E-4F84-AA9A-E8FEC2FE63E4}" dt="2024-03-05T07:31:16.361" v="90" actId="478"/>
          <ac:spMkLst>
            <pc:docMk/>
            <pc:sldMk cId="0" sldId="397"/>
            <ac:spMk id="12" creationId="{C4EB1CB4-7086-23F5-1E17-E63143824AFB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33.413" v="152" actId="47"/>
        <pc:sldMkLst>
          <pc:docMk/>
          <pc:sldMk cId="0" sldId="398"/>
        </pc:sldMkLst>
        <pc:spChg chg="del">
          <ac:chgData name="Dr. Usman Zia" userId="1c632b21-80b5-4b28-b425-356a745744c0" providerId="ADAL" clId="{78B7F9E3-7B0E-4F84-AA9A-E8FEC2FE63E4}" dt="2024-03-05T07:32:23.431" v="108" actId="478"/>
          <ac:spMkLst>
            <pc:docMk/>
            <pc:sldMk cId="0" sldId="398"/>
            <ac:spMk id="116" creationId="{C9A8E7E1-EC80-9B04-855A-04AAA6F611BD}"/>
          </ac:spMkLst>
        </pc:spChg>
        <pc:spChg chg="del">
          <ac:chgData name="Dr. Usman Zia" userId="1c632b21-80b5-4b28-b425-356a745744c0" providerId="ADAL" clId="{78B7F9E3-7B0E-4F84-AA9A-E8FEC2FE63E4}" dt="2024-03-05T07:32:23.431" v="108" actId="478"/>
          <ac:spMkLst>
            <pc:docMk/>
            <pc:sldMk cId="0" sldId="398"/>
            <ac:spMk id="117" creationId="{A9A9F97F-C677-FADD-E800-EA6DAB172107}"/>
          </ac:spMkLst>
        </pc:spChg>
        <pc:spChg chg="del">
          <ac:chgData name="Dr. Usman Zia" userId="1c632b21-80b5-4b28-b425-356a745744c0" providerId="ADAL" clId="{78B7F9E3-7B0E-4F84-AA9A-E8FEC2FE63E4}" dt="2024-03-05T07:32:23.431" v="108" actId="478"/>
          <ac:spMkLst>
            <pc:docMk/>
            <pc:sldMk cId="0" sldId="398"/>
            <ac:spMk id="118" creationId="{FC721065-6398-A700-7D5A-CADD3DBF7D22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40.798" v="158" actId="47"/>
        <pc:sldMkLst>
          <pc:docMk/>
          <pc:sldMk cId="0" sldId="399"/>
        </pc:sldMkLst>
        <pc:spChg chg="del">
          <ac:chgData name="Dr. Usman Zia" userId="1c632b21-80b5-4b28-b425-356a745744c0" providerId="ADAL" clId="{78B7F9E3-7B0E-4F84-AA9A-E8FEC2FE63E4}" dt="2024-03-05T07:32:38.719" v="114" actId="478"/>
          <ac:spMkLst>
            <pc:docMk/>
            <pc:sldMk cId="0" sldId="399"/>
            <ac:spMk id="8" creationId="{2C39FB39-6C42-C59A-1D63-A0767CC7E552}"/>
          </ac:spMkLst>
        </pc:spChg>
        <pc:spChg chg="del">
          <ac:chgData name="Dr. Usman Zia" userId="1c632b21-80b5-4b28-b425-356a745744c0" providerId="ADAL" clId="{78B7F9E3-7B0E-4F84-AA9A-E8FEC2FE63E4}" dt="2024-03-05T07:32:38.719" v="114" actId="478"/>
          <ac:spMkLst>
            <pc:docMk/>
            <pc:sldMk cId="0" sldId="399"/>
            <ac:spMk id="9" creationId="{1D0EE03C-16F6-0EDE-8CB2-E4517C446604}"/>
          </ac:spMkLst>
        </pc:spChg>
        <pc:spChg chg="del">
          <ac:chgData name="Dr. Usman Zia" userId="1c632b21-80b5-4b28-b425-356a745744c0" providerId="ADAL" clId="{78B7F9E3-7B0E-4F84-AA9A-E8FEC2FE63E4}" dt="2024-03-05T07:32:38.719" v="114" actId="478"/>
          <ac:spMkLst>
            <pc:docMk/>
            <pc:sldMk cId="0" sldId="399"/>
            <ac:spMk id="10" creationId="{CB5D0B26-E8EE-FB75-7A0A-7958B30BDF40}"/>
          </ac:spMkLst>
        </pc:spChg>
      </pc:sldChg>
      <pc:sldChg chg="delSp add del mod">
        <pc:chgData name="Dr. Usman Zia" userId="1c632b21-80b5-4b28-b425-356a745744c0" providerId="ADAL" clId="{78B7F9E3-7B0E-4F84-AA9A-E8FEC2FE63E4}" dt="2024-03-05T07:38:43.483" v="159" actId="47"/>
        <pc:sldMkLst>
          <pc:docMk/>
          <pc:sldMk cId="0" sldId="400"/>
        </pc:sldMkLst>
        <pc:spChg chg="del">
          <ac:chgData name="Dr. Usman Zia" userId="1c632b21-80b5-4b28-b425-356a745744c0" providerId="ADAL" clId="{78B7F9E3-7B0E-4F84-AA9A-E8FEC2FE63E4}" dt="2024-03-05T07:32:40.769" v="115" actId="478"/>
          <ac:spMkLst>
            <pc:docMk/>
            <pc:sldMk cId="0" sldId="400"/>
            <ac:spMk id="7" creationId="{7E90EB0A-42A4-518B-5772-0E1BA5477E1B}"/>
          </ac:spMkLst>
        </pc:spChg>
        <pc:spChg chg="del">
          <ac:chgData name="Dr. Usman Zia" userId="1c632b21-80b5-4b28-b425-356a745744c0" providerId="ADAL" clId="{78B7F9E3-7B0E-4F84-AA9A-E8FEC2FE63E4}" dt="2024-03-05T07:32:40.769" v="115" actId="478"/>
          <ac:spMkLst>
            <pc:docMk/>
            <pc:sldMk cId="0" sldId="400"/>
            <ac:spMk id="8" creationId="{D490F4FF-EA7A-A749-9B2A-1756DB0B29A8}"/>
          </ac:spMkLst>
        </pc:spChg>
        <pc:spChg chg="del">
          <ac:chgData name="Dr. Usman Zia" userId="1c632b21-80b5-4b28-b425-356a745744c0" providerId="ADAL" clId="{78B7F9E3-7B0E-4F84-AA9A-E8FEC2FE63E4}" dt="2024-03-05T07:32:40.769" v="115" actId="478"/>
          <ac:spMkLst>
            <pc:docMk/>
            <pc:sldMk cId="0" sldId="400"/>
            <ac:spMk id="9" creationId="{8F30213F-1B09-6CF9-3638-C1130BF22A72}"/>
          </ac:spMkLst>
        </pc:spChg>
      </pc:sldChg>
      <pc:sldChg chg="addSp modSp add mod">
        <pc:chgData name="Dr. Usman Zia" userId="1c632b21-80b5-4b28-b425-356a745744c0" providerId="ADAL" clId="{78B7F9E3-7B0E-4F84-AA9A-E8FEC2FE63E4}" dt="2024-03-05T07:35:18.085" v="132" actId="1076"/>
        <pc:sldMkLst>
          <pc:docMk/>
          <pc:sldMk cId="1309589058" sldId="401"/>
        </pc:sldMkLst>
        <pc:spChg chg="add mod">
          <ac:chgData name="Dr. Usman Zia" userId="1c632b21-80b5-4b28-b425-356a745744c0" providerId="ADAL" clId="{78B7F9E3-7B0E-4F84-AA9A-E8FEC2FE63E4}" dt="2024-03-05T07:35:18.085" v="132" actId="1076"/>
          <ac:spMkLst>
            <pc:docMk/>
            <pc:sldMk cId="1309589058" sldId="401"/>
            <ac:spMk id="5" creationId="{00000000-0000-0000-0000-000000000000}"/>
          </ac:spMkLst>
        </pc:spChg>
        <pc:spChg chg="add mod">
          <ac:chgData name="Dr. Usman Zia" userId="1c632b21-80b5-4b28-b425-356a745744c0" providerId="ADAL" clId="{78B7F9E3-7B0E-4F84-AA9A-E8FEC2FE63E4}" dt="2024-03-05T07:35:18.085" v="132" actId="1076"/>
          <ac:spMkLst>
            <pc:docMk/>
            <pc:sldMk cId="1309589058" sldId="401"/>
            <ac:spMk id="6" creationId="{00000000-0000-0000-0000-000000000000}"/>
          </ac:spMkLst>
        </pc:spChg>
        <pc:spChg chg="add mod">
          <ac:chgData name="Dr. Usman Zia" userId="1c632b21-80b5-4b28-b425-356a745744c0" providerId="ADAL" clId="{78B7F9E3-7B0E-4F84-AA9A-E8FEC2FE63E4}" dt="2024-03-05T07:35:18.085" v="132" actId="1076"/>
          <ac:spMkLst>
            <pc:docMk/>
            <pc:sldMk cId="1309589058" sldId="401"/>
            <ac:spMk id="7" creationId="{00000000-0000-0000-0000-000000000000}"/>
          </ac:spMkLst>
        </pc:spChg>
        <pc:spChg chg="add mod">
          <ac:chgData name="Dr. Usman Zia" userId="1c632b21-80b5-4b28-b425-356a745744c0" providerId="ADAL" clId="{78B7F9E3-7B0E-4F84-AA9A-E8FEC2FE63E4}" dt="2024-03-05T07:35:18.085" v="132" actId="1076"/>
          <ac:spMkLst>
            <pc:docMk/>
            <pc:sldMk cId="1309589058" sldId="401"/>
            <ac:spMk id="8" creationId="{00000000-0000-0000-0000-000000000000}"/>
          </ac:spMkLst>
        </pc:spChg>
      </pc:sldChg>
      <pc:sldChg chg="addSp modSp add mod">
        <pc:chgData name="Dr. Usman Zia" userId="1c632b21-80b5-4b28-b425-356a745744c0" providerId="ADAL" clId="{78B7F9E3-7B0E-4F84-AA9A-E8FEC2FE63E4}" dt="2024-03-05T07:35:34.558" v="136" actId="1076"/>
        <pc:sldMkLst>
          <pc:docMk/>
          <pc:sldMk cId="3551553261" sldId="402"/>
        </pc:sldMkLst>
        <pc:spChg chg="add mod">
          <ac:chgData name="Dr. Usman Zia" userId="1c632b21-80b5-4b28-b425-356a745744c0" providerId="ADAL" clId="{78B7F9E3-7B0E-4F84-AA9A-E8FEC2FE63E4}" dt="2024-03-05T07:35:34.558" v="136" actId="1076"/>
          <ac:spMkLst>
            <pc:docMk/>
            <pc:sldMk cId="3551553261" sldId="402"/>
            <ac:spMk id="9" creationId="{4C025773-30D2-30C6-CA76-028F497A9F8E}"/>
          </ac:spMkLst>
        </pc:spChg>
      </pc:sldChg>
      <pc:sldChg chg="addSp delSp modSp mod">
        <pc:chgData name="Dr. Usman Zia" userId="1c632b21-80b5-4b28-b425-356a745744c0" providerId="ADAL" clId="{78B7F9E3-7B0E-4F84-AA9A-E8FEC2FE63E4}" dt="2024-03-06T04:18:58.299" v="177"/>
        <pc:sldMkLst>
          <pc:docMk/>
          <pc:sldMk cId="2725789855" sldId="403"/>
        </pc:sldMkLst>
        <pc:spChg chg="add mod">
          <ac:chgData name="Dr. Usman Zia" userId="1c632b21-80b5-4b28-b425-356a745744c0" providerId="ADAL" clId="{78B7F9E3-7B0E-4F84-AA9A-E8FEC2FE63E4}" dt="2024-03-06T04:18:58.299" v="177"/>
          <ac:spMkLst>
            <pc:docMk/>
            <pc:sldMk cId="2725789855" sldId="403"/>
            <ac:spMk id="2" creationId="{55DDF1A7-9B8D-028E-7B16-479991CE47D9}"/>
          </ac:spMkLst>
        </pc:spChg>
        <pc:spChg chg="del">
          <ac:chgData name="Dr. Usman Zia" userId="1c632b21-80b5-4b28-b425-356a745744c0" providerId="ADAL" clId="{78B7F9E3-7B0E-4F84-AA9A-E8FEC2FE63E4}" dt="2024-03-06T04:18:57.882" v="176" actId="478"/>
          <ac:spMkLst>
            <pc:docMk/>
            <pc:sldMk cId="2725789855" sldId="403"/>
            <ac:spMk id="3" creationId="{A09E0BCE-5E4C-3D3F-BC67-836B76E9BABF}"/>
          </ac:spMkLst>
        </pc:spChg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2253669448" sldId="404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05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06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07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08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09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0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1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2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3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4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5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6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7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8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19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20"/>
        </pc:sldMkLst>
      </pc:sldChg>
      <pc:sldChg chg="add">
        <pc:chgData name="Dr. Usman Zia" userId="1c632b21-80b5-4b28-b425-356a745744c0" providerId="ADAL" clId="{78B7F9E3-7B0E-4F84-AA9A-E8FEC2FE63E4}" dt="2024-03-06T04:54:06.648" v="180"/>
        <pc:sldMkLst>
          <pc:docMk/>
          <pc:sldMk cId="0" sldId="421"/>
        </pc:sldMkLst>
      </pc:sldChg>
      <pc:sldChg chg="delSp add mod">
        <pc:chgData name="Dr. Usman Zia" userId="1c632b21-80b5-4b28-b425-356a745744c0" providerId="ADAL" clId="{78B7F9E3-7B0E-4F84-AA9A-E8FEC2FE63E4}" dt="2024-03-06T04:54:24.454" v="181" actId="478"/>
        <pc:sldMkLst>
          <pc:docMk/>
          <pc:sldMk cId="0" sldId="422"/>
        </pc:sldMkLst>
        <pc:grpChg chg="del">
          <ac:chgData name="Dr. Usman Zia" userId="1c632b21-80b5-4b28-b425-356a745744c0" providerId="ADAL" clId="{78B7F9E3-7B0E-4F84-AA9A-E8FEC2FE63E4}" dt="2024-03-06T04:54:24.454" v="181" actId="478"/>
          <ac:grpSpMkLst>
            <pc:docMk/>
            <pc:sldMk cId="0" sldId="422"/>
            <ac:grpSpMk id="2" creationId="{00000000-0000-0000-0000-000000000000}"/>
          </ac:grpSpMkLst>
        </pc:grpChg>
      </pc:sldChg>
      <pc:sldChg chg="delSp add mod">
        <pc:chgData name="Dr. Usman Zia" userId="1c632b21-80b5-4b28-b425-356a745744c0" providerId="ADAL" clId="{78B7F9E3-7B0E-4F84-AA9A-E8FEC2FE63E4}" dt="2024-03-06T04:54:26.188" v="182" actId="478"/>
        <pc:sldMkLst>
          <pc:docMk/>
          <pc:sldMk cId="0" sldId="423"/>
        </pc:sldMkLst>
        <pc:grpChg chg="del">
          <ac:chgData name="Dr. Usman Zia" userId="1c632b21-80b5-4b28-b425-356a745744c0" providerId="ADAL" clId="{78B7F9E3-7B0E-4F84-AA9A-E8FEC2FE63E4}" dt="2024-03-06T04:54:26.188" v="182" actId="478"/>
          <ac:grpSpMkLst>
            <pc:docMk/>
            <pc:sldMk cId="0" sldId="423"/>
            <ac:grpSpMk id="2" creationId="{00000000-0000-0000-0000-000000000000}"/>
          </ac:grpSpMkLst>
        </pc:grpChg>
      </pc:sldChg>
      <pc:sldChg chg="delSp add mod">
        <pc:chgData name="Dr. Usman Zia" userId="1c632b21-80b5-4b28-b425-356a745744c0" providerId="ADAL" clId="{78B7F9E3-7B0E-4F84-AA9A-E8FEC2FE63E4}" dt="2024-03-06T04:54:27.271" v="183" actId="478"/>
        <pc:sldMkLst>
          <pc:docMk/>
          <pc:sldMk cId="0" sldId="424"/>
        </pc:sldMkLst>
        <pc:grpChg chg="del">
          <ac:chgData name="Dr. Usman Zia" userId="1c632b21-80b5-4b28-b425-356a745744c0" providerId="ADAL" clId="{78B7F9E3-7B0E-4F84-AA9A-E8FEC2FE63E4}" dt="2024-03-06T04:54:27.271" v="183" actId="478"/>
          <ac:grpSpMkLst>
            <pc:docMk/>
            <pc:sldMk cId="0" sldId="424"/>
            <ac:grpSpMk id="2" creationId="{00000000-0000-0000-0000-000000000000}"/>
          </ac:grpSpMkLst>
        </pc:grpChg>
      </pc:sldChg>
      <pc:sldChg chg="delSp add mod">
        <pc:chgData name="Dr. Usman Zia" userId="1c632b21-80b5-4b28-b425-356a745744c0" providerId="ADAL" clId="{78B7F9E3-7B0E-4F84-AA9A-E8FEC2FE63E4}" dt="2024-03-06T04:54:28.289" v="184" actId="478"/>
        <pc:sldMkLst>
          <pc:docMk/>
          <pc:sldMk cId="0" sldId="425"/>
        </pc:sldMkLst>
        <pc:grpChg chg="del">
          <ac:chgData name="Dr. Usman Zia" userId="1c632b21-80b5-4b28-b425-356a745744c0" providerId="ADAL" clId="{78B7F9E3-7B0E-4F84-AA9A-E8FEC2FE63E4}" dt="2024-03-06T04:54:28.289" v="184" actId="478"/>
          <ac:grpSpMkLst>
            <pc:docMk/>
            <pc:sldMk cId="0" sldId="425"/>
            <ac:grpSpMk id="2" creationId="{00000000-0000-0000-0000-000000000000}"/>
          </ac:grpSpMkLst>
        </pc:grpChg>
      </pc:sldChg>
      <pc:sldMasterChg chg="del delSldLayout">
        <pc:chgData name="Dr. Usman Zia" userId="1c632b21-80b5-4b28-b425-356a745744c0" providerId="ADAL" clId="{78B7F9E3-7B0E-4F84-AA9A-E8FEC2FE63E4}" dt="2024-03-01T06:02:07.103" v="0" actId="47"/>
        <pc:sldMasterMkLst>
          <pc:docMk/>
          <pc:sldMasterMk cId="2937129697" sldId="2147483666"/>
        </pc:sldMasterMkLst>
        <pc:sldLayoutChg chg="del">
          <pc:chgData name="Dr. Usman Zia" userId="1c632b21-80b5-4b28-b425-356a745744c0" providerId="ADAL" clId="{78B7F9E3-7B0E-4F84-AA9A-E8FEC2FE63E4}" dt="2024-03-01T06:02:07.103" v="0" actId="47"/>
          <pc:sldLayoutMkLst>
            <pc:docMk/>
            <pc:sldMasterMk cId="2937129697" sldId="2147483666"/>
            <pc:sldLayoutMk cId="4048868085" sldId="2147483667"/>
          </pc:sldLayoutMkLst>
        </pc:sldLayoutChg>
        <pc:sldLayoutChg chg="del">
          <pc:chgData name="Dr. Usman Zia" userId="1c632b21-80b5-4b28-b425-356a745744c0" providerId="ADAL" clId="{78B7F9E3-7B0E-4F84-AA9A-E8FEC2FE63E4}" dt="2024-03-01T06:02:07.103" v="0" actId="47"/>
          <pc:sldLayoutMkLst>
            <pc:docMk/>
            <pc:sldMasterMk cId="2937129697" sldId="2147483666"/>
            <pc:sldLayoutMk cId="2181727573" sldId="2147483668"/>
          </pc:sldLayoutMkLst>
        </pc:sldLayoutChg>
        <pc:sldLayoutChg chg="del">
          <pc:chgData name="Dr. Usman Zia" userId="1c632b21-80b5-4b28-b425-356a745744c0" providerId="ADAL" clId="{78B7F9E3-7B0E-4F84-AA9A-E8FEC2FE63E4}" dt="2024-03-01T06:02:07.103" v="0" actId="47"/>
          <pc:sldLayoutMkLst>
            <pc:docMk/>
            <pc:sldMasterMk cId="2937129697" sldId="2147483666"/>
            <pc:sldLayoutMk cId="3851904103" sldId="2147483669"/>
          </pc:sldLayoutMkLst>
        </pc:sldLayoutChg>
        <pc:sldLayoutChg chg="del">
          <pc:chgData name="Dr. Usman Zia" userId="1c632b21-80b5-4b28-b425-356a745744c0" providerId="ADAL" clId="{78B7F9E3-7B0E-4F84-AA9A-E8FEC2FE63E4}" dt="2024-03-01T06:02:07.103" v="0" actId="47"/>
          <pc:sldLayoutMkLst>
            <pc:docMk/>
            <pc:sldMasterMk cId="2937129697" sldId="2147483666"/>
            <pc:sldLayoutMk cId="3993589852" sldId="2147483670"/>
          </pc:sldLayoutMkLst>
        </pc:sldLayoutChg>
        <pc:sldLayoutChg chg="del">
          <pc:chgData name="Dr. Usman Zia" userId="1c632b21-80b5-4b28-b425-356a745744c0" providerId="ADAL" clId="{78B7F9E3-7B0E-4F84-AA9A-E8FEC2FE63E4}" dt="2024-03-01T06:02:07.103" v="0" actId="47"/>
          <pc:sldLayoutMkLst>
            <pc:docMk/>
            <pc:sldMasterMk cId="2937129697" sldId="2147483666"/>
            <pc:sldLayoutMk cId="2530885134" sldId="2147483671"/>
          </pc:sldLayoutMkLst>
        </pc:sldLayoutChg>
      </pc:sldMasterChg>
    </pc:docChg>
  </pc:docChgLst>
  <pc:docChgLst>
    <pc:chgData name="Dr. Usman Zia" userId="1c632b21-80b5-4b28-b425-356a745744c0" providerId="ADAL" clId="{53DDD34F-5823-47BC-AF1A-40F83EF1FAC0}"/>
    <pc:docChg chg="undo custSel addSld delSld modSld modMainMaster">
      <pc:chgData name="Dr. Usman Zia" userId="1c632b21-80b5-4b28-b425-356a745744c0" providerId="ADAL" clId="{53DDD34F-5823-47BC-AF1A-40F83EF1FAC0}" dt="2024-02-28T11:15:25.127" v="403" actId="1076"/>
      <pc:docMkLst>
        <pc:docMk/>
      </pc:docMkLst>
      <pc:sldChg chg="addSp delSp modSp add mod">
        <pc:chgData name="Dr. Usman Zia" userId="1c632b21-80b5-4b28-b425-356a745744c0" providerId="ADAL" clId="{53DDD34F-5823-47BC-AF1A-40F83EF1FAC0}" dt="2024-02-27T15:25:41.278" v="302"/>
        <pc:sldMkLst>
          <pc:docMk/>
          <pc:sldMk cId="0" sldId="260"/>
        </pc:sldMkLst>
        <pc:spChg chg="del mod">
          <ac:chgData name="Dr. Usman Zia" userId="1c632b21-80b5-4b28-b425-356a745744c0" providerId="ADAL" clId="{53DDD34F-5823-47BC-AF1A-40F83EF1FAC0}" dt="2024-02-27T15:25:38.095" v="300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Dr. Usman Zia" userId="1c632b21-80b5-4b28-b425-356a745744c0" providerId="ADAL" clId="{53DDD34F-5823-47BC-AF1A-40F83EF1FAC0}" dt="2024-02-27T15:25:38.095" v="300" actId="478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25:40.995" v="301" actId="478"/>
          <ac:spMkLst>
            <pc:docMk/>
            <pc:sldMk cId="0" sldId="260"/>
            <ac:spMk id="13" creationId="{918CEA30-D26E-0995-D90C-02BE20B38F5B}"/>
          </ac:spMkLst>
        </pc:spChg>
        <pc:spChg chg="add mod">
          <ac:chgData name="Dr. Usman Zia" userId="1c632b21-80b5-4b28-b425-356a745744c0" providerId="ADAL" clId="{53DDD34F-5823-47BC-AF1A-40F83EF1FAC0}" dt="2024-02-27T15:25:41.278" v="302"/>
          <ac:spMkLst>
            <pc:docMk/>
            <pc:sldMk cId="0" sldId="260"/>
            <ac:spMk id="14" creationId="{102470A1-899E-8D83-9278-5653FF87665B}"/>
          </ac:spMkLst>
        </pc:spChg>
        <pc:spChg chg="add mod">
          <ac:chgData name="Dr. Usman Zia" userId="1c632b21-80b5-4b28-b425-356a745744c0" providerId="ADAL" clId="{53DDD34F-5823-47BC-AF1A-40F83EF1FAC0}" dt="2024-02-27T15:25:41.278" v="302"/>
          <ac:spMkLst>
            <pc:docMk/>
            <pc:sldMk cId="0" sldId="260"/>
            <ac:spMk id="15" creationId="{B5D621D1-A871-41CC-385A-A365B4C050A7}"/>
          </ac:spMkLst>
        </pc:spChg>
      </pc:sldChg>
      <pc:sldChg chg="modSp add mod">
        <pc:chgData name="Dr. Usman Zia" userId="1c632b21-80b5-4b28-b425-356a745744c0" providerId="ADAL" clId="{53DDD34F-5823-47BC-AF1A-40F83EF1FAC0}" dt="2024-02-27T15:26:07.644" v="310" actId="1076"/>
        <pc:sldMkLst>
          <pc:docMk/>
          <pc:sldMk cId="0" sldId="262"/>
        </pc:sldMkLst>
        <pc:spChg chg="mod">
          <ac:chgData name="Dr. Usman Zia" userId="1c632b21-80b5-4b28-b425-356a745744c0" providerId="ADAL" clId="{53DDD34F-5823-47BC-AF1A-40F83EF1FAC0}" dt="2024-02-27T15:26:07.644" v="310" actId="1076"/>
          <ac:spMkLst>
            <pc:docMk/>
            <pc:sldMk cId="0" sldId="262"/>
            <ac:spMk id="2" creationId="{00000000-0000-0000-0000-000000000000}"/>
          </ac:spMkLst>
        </pc:spChg>
      </pc:sldChg>
      <pc:sldChg chg="addSp delSp modSp add mod">
        <pc:chgData name="Dr. Usman Zia" userId="1c632b21-80b5-4b28-b425-356a745744c0" providerId="ADAL" clId="{53DDD34F-5823-47BC-AF1A-40F83EF1FAC0}" dt="2024-02-27T15:26:15.879" v="313"/>
        <pc:sldMkLst>
          <pc:docMk/>
          <pc:sldMk cId="0" sldId="263"/>
        </pc:sldMkLst>
        <pc:spChg chg="del">
          <ac:chgData name="Dr. Usman Zia" userId="1c632b21-80b5-4b28-b425-356a745744c0" providerId="ADAL" clId="{53DDD34F-5823-47BC-AF1A-40F83EF1FAC0}" dt="2024-02-27T15:26:11.777" v="311" actId="478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26:15.359" v="312" actId="478"/>
          <ac:spMkLst>
            <pc:docMk/>
            <pc:sldMk cId="0" sldId="263"/>
            <ac:spMk id="11" creationId="{85FB3E6C-F9FD-AAB9-3DEA-04005567DBFC}"/>
          </ac:spMkLst>
        </pc:spChg>
        <pc:spChg chg="add mod">
          <ac:chgData name="Dr. Usman Zia" userId="1c632b21-80b5-4b28-b425-356a745744c0" providerId="ADAL" clId="{53DDD34F-5823-47BC-AF1A-40F83EF1FAC0}" dt="2024-02-27T15:26:15.879" v="313"/>
          <ac:spMkLst>
            <pc:docMk/>
            <pc:sldMk cId="0" sldId="263"/>
            <ac:spMk id="12" creationId="{314B3941-4168-4E5B-3673-6C2DE4196C20}"/>
          </ac:spMkLst>
        </pc:spChg>
      </pc:sldChg>
      <pc:sldChg chg="addSp delSp modSp add mod">
        <pc:chgData name="Dr. Usman Zia" userId="1c632b21-80b5-4b28-b425-356a745744c0" providerId="ADAL" clId="{53DDD34F-5823-47BC-AF1A-40F83EF1FAC0}" dt="2024-02-27T15:26:24.344" v="316"/>
        <pc:sldMkLst>
          <pc:docMk/>
          <pc:sldMk cId="0" sldId="264"/>
        </pc:sldMkLst>
        <pc:spChg chg="del">
          <ac:chgData name="Dr. Usman Zia" userId="1c632b21-80b5-4b28-b425-356a745744c0" providerId="ADAL" clId="{53DDD34F-5823-47BC-AF1A-40F83EF1FAC0}" dt="2024-02-27T15:26:20.461" v="314" actId="478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26:23.596" v="315" actId="478"/>
          <ac:spMkLst>
            <pc:docMk/>
            <pc:sldMk cId="0" sldId="264"/>
            <ac:spMk id="11" creationId="{268D91FA-8B95-1F89-F98D-C134E126785C}"/>
          </ac:spMkLst>
        </pc:spChg>
        <pc:spChg chg="add mod">
          <ac:chgData name="Dr. Usman Zia" userId="1c632b21-80b5-4b28-b425-356a745744c0" providerId="ADAL" clId="{53DDD34F-5823-47BC-AF1A-40F83EF1FAC0}" dt="2024-02-27T15:26:24.344" v="316"/>
          <ac:spMkLst>
            <pc:docMk/>
            <pc:sldMk cId="0" sldId="264"/>
            <ac:spMk id="12" creationId="{19B5B6A6-BCDC-2630-F4A9-704702633CD3}"/>
          </ac:spMkLst>
        </pc:spChg>
      </pc:sldChg>
      <pc:sldChg chg="addSp delSp modSp add mod">
        <pc:chgData name="Dr. Usman Zia" userId="1c632b21-80b5-4b28-b425-356a745744c0" providerId="ADAL" clId="{53DDD34F-5823-47BC-AF1A-40F83EF1FAC0}" dt="2024-02-27T15:26:31.596" v="319"/>
        <pc:sldMkLst>
          <pc:docMk/>
          <pc:sldMk cId="0" sldId="265"/>
        </pc:sldMkLst>
        <pc:spChg chg="del">
          <ac:chgData name="Dr. Usman Zia" userId="1c632b21-80b5-4b28-b425-356a745744c0" providerId="ADAL" clId="{53DDD34F-5823-47BC-AF1A-40F83EF1FAC0}" dt="2024-02-27T15:26:28.331" v="317" actId="478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26:31.115" v="318" actId="478"/>
          <ac:spMkLst>
            <pc:docMk/>
            <pc:sldMk cId="0" sldId="265"/>
            <ac:spMk id="11" creationId="{136CBAB1-F2C1-D067-A744-A2030D82048E}"/>
          </ac:spMkLst>
        </pc:spChg>
        <pc:spChg chg="add mod">
          <ac:chgData name="Dr. Usman Zia" userId="1c632b21-80b5-4b28-b425-356a745744c0" providerId="ADAL" clId="{53DDD34F-5823-47BC-AF1A-40F83EF1FAC0}" dt="2024-02-27T15:26:31.596" v="319"/>
          <ac:spMkLst>
            <pc:docMk/>
            <pc:sldMk cId="0" sldId="265"/>
            <ac:spMk id="12" creationId="{D5EF6492-902B-8F69-2CC9-2C1EDDE54D1C}"/>
          </ac:spMkLst>
        </pc:spChg>
      </pc:sldChg>
      <pc:sldChg chg="delSp modSp add del mod">
        <pc:chgData name="Dr. Usman Zia" userId="1c632b21-80b5-4b28-b425-356a745744c0" providerId="ADAL" clId="{53DDD34F-5823-47BC-AF1A-40F83EF1FAC0}" dt="2024-02-27T15:26:42.912" v="323" actId="1076"/>
        <pc:sldMkLst>
          <pc:docMk/>
          <pc:sldMk cId="0" sldId="266"/>
        </pc:sldMkLst>
        <pc:spChg chg="mod">
          <ac:chgData name="Dr. Usman Zia" userId="1c632b21-80b5-4b28-b425-356a745744c0" providerId="ADAL" clId="{53DDD34F-5823-47BC-AF1A-40F83EF1FAC0}" dt="2024-02-27T15:26:42.912" v="323" actId="1076"/>
          <ac:spMkLst>
            <pc:docMk/>
            <pc:sldMk cId="0" sldId="266"/>
            <ac:spMk id="2" creationId="{00000000-0000-0000-0000-000000000000}"/>
          </ac:spMkLst>
        </pc:spChg>
        <pc:grpChg chg="del">
          <ac:chgData name="Dr. Usman Zia" userId="1c632b21-80b5-4b28-b425-356a745744c0" providerId="ADAL" clId="{53DDD34F-5823-47BC-AF1A-40F83EF1FAC0}" dt="2024-02-27T15:00:09.122" v="147" actId="478"/>
          <ac:grpSpMkLst>
            <pc:docMk/>
            <pc:sldMk cId="0" sldId="266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8T11:15:09.027" v="401" actId="47"/>
        <pc:sldMkLst>
          <pc:docMk/>
          <pc:sldMk cId="0" sldId="267"/>
        </pc:sldMkLst>
        <pc:spChg chg="del mod">
          <ac:chgData name="Dr. Usman Zia" userId="1c632b21-80b5-4b28-b425-356a745744c0" providerId="ADAL" clId="{53DDD34F-5823-47BC-AF1A-40F83EF1FAC0}" dt="2024-02-27T15:01:01.154" v="161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1:51.954" v="165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1:56.506" v="166" actId="1076"/>
          <ac:spMkLst>
            <pc:docMk/>
            <pc:sldMk cId="0" sldId="267"/>
            <ac:spMk id="9" creationId="{00000000-0000-0000-0000-000000000000}"/>
          </ac:spMkLst>
        </pc:spChg>
        <pc:spChg chg="add mod">
          <ac:chgData name="Dr. Usman Zia" userId="1c632b21-80b5-4b28-b425-356a745744c0" providerId="ADAL" clId="{53DDD34F-5823-47BC-AF1A-40F83EF1FAC0}" dt="2024-02-27T15:00:45.704" v="155"/>
          <ac:spMkLst>
            <pc:docMk/>
            <pc:sldMk cId="0" sldId="267"/>
            <ac:spMk id="10" creationId="{C8C47B65-9E66-DAC3-0C19-9CD6CDD937B7}"/>
          </ac:spMkLst>
        </pc:spChg>
        <pc:spChg chg="add del mod">
          <ac:chgData name="Dr. Usman Zia" userId="1c632b21-80b5-4b28-b425-356a745744c0" providerId="ADAL" clId="{53DDD34F-5823-47BC-AF1A-40F83EF1FAC0}" dt="2024-02-27T15:27:11.822" v="329" actId="478"/>
          <ac:spMkLst>
            <pc:docMk/>
            <pc:sldMk cId="0" sldId="267"/>
            <ac:spMk id="11" creationId="{CDAD5430-61B6-A57B-D07D-898C72F4BB19}"/>
          </ac:spMkLst>
        </pc:spChg>
        <pc:spChg chg="add del mod">
          <ac:chgData name="Dr. Usman Zia" userId="1c632b21-80b5-4b28-b425-356a745744c0" providerId="ADAL" clId="{53DDD34F-5823-47BC-AF1A-40F83EF1FAC0}" dt="2024-02-27T15:01:03.695" v="162" actId="478"/>
          <ac:spMkLst>
            <pc:docMk/>
            <pc:sldMk cId="0" sldId="267"/>
            <ac:spMk id="13" creationId="{9F6B5F74-B3B0-E4B1-2F91-8EED0C8CF4C2}"/>
          </ac:spMkLst>
        </pc:spChg>
        <pc:spChg chg="add mod">
          <ac:chgData name="Dr. Usman Zia" userId="1c632b21-80b5-4b28-b425-356a745744c0" providerId="ADAL" clId="{53DDD34F-5823-47BC-AF1A-40F83EF1FAC0}" dt="2024-02-27T15:27:12.628" v="330"/>
          <ac:spMkLst>
            <pc:docMk/>
            <pc:sldMk cId="0" sldId="267"/>
            <ac:spMk id="14" creationId="{4D165A97-2387-AEB7-C480-B0D2D146B455}"/>
          </ac:spMkLst>
        </pc:spChg>
        <pc:spChg chg="add mod">
          <ac:chgData name="Dr. Usman Zia" userId="1c632b21-80b5-4b28-b425-356a745744c0" providerId="ADAL" clId="{53DDD34F-5823-47BC-AF1A-40F83EF1FAC0}" dt="2024-02-27T15:27:23.627" v="331"/>
          <ac:spMkLst>
            <pc:docMk/>
            <pc:sldMk cId="0" sldId="267"/>
            <ac:spMk id="15" creationId="{C21D879D-1457-574B-AC00-505D381DBCD5}"/>
          </ac:spMkLst>
        </pc:spChg>
        <pc:grpChg chg="del">
          <ac:chgData name="Dr. Usman Zia" userId="1c632b21-80b5-4b28-b425-356a745744c0" providerId="ADAL" clId="{53DDD34F-5823-47BC-AF1A-40F83EF1FAC0}" dt="2024-02-27T15:00:33.673" v="152" actId="478"/>
          <ac:grpSpMkLst>
            <pc:docMk/>
            <pc:sldMk cId="0" sldId="267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8T11:15:18.793" v="402" actId="47"/>
        <pc:sldMkLst>
          <pc:docMk/>
          <pc:sldMk cId="0" sldId="268"/>
        </pc:sldMkLst>
        <pc:spChg chg="del">
          <ac:chgData name="Dr. Usman Zia" userId="1c632b21-80b5-4b28-b425-356a745744c0" providerId="ADAL" clId="{53DDD34F-5823-47BC-AF1A-40F83EF1FAC0}" dt="2024-02-27T15:05:14.439" v="185" actId="478"/>
          <ac:spMkLst>
            <pc:docMk/>
            <pc:sldMk cId="0" sldId="268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08.555" v="168" actId="14100"/>
          <ac:spMkLst>
            <pc:docMk/>
            <pc:sldMk cId="0" sldId="268"/>
            <ac:spMk id="8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15.621" v="170" actId="1076"/>
          <ac:spMkLst>
            <pc:docMk/>
            <pc:sldMk cId="0" sldId="268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16.971" v="186" actId="478"/>
          <ac:spMkLst>
            <pc:docMk/>
            <pc:sldMk cId="0" sldId="268"/>
            <ac:spMk id="11" creationId="{4C8C4A7C-A0BD-9126-3E3D-C6904DC437B4}"/>
          </ac:spMkLst>
        </pc:spChg>
        <pc:spChg chg="add del mod">
          <ac:chgData name="Dr. Usman Zia" userId="1c632b21-80b5-4b28-b425-356a745744c0" providerId="ADAL" clId="{53DDD34F-5823-47BC-AF1A-40F83EF1FAC0}" dt="2024-02-27T15:27:27.411" v="332" actId="478"/>
          <ac:spMkLst>
            <pc:docMk/>
            <pc:sldMk cId="0" sldId="268"/>
            <ac:spMk id="12" creationId="{67E3B2F7-11C6-867D-EBA4-D1C082DBC63B}"/>
          </ac:spMkLst>
        </pc:spChg>
        <pc:spChg chg="add mod">
          <ac:chgData name="Dr. Usman Zia" userId="1c632b21-80b5-4b28-b425-356a745744c0" providerId="ADAL" clId="{53DDD34F-5823-47BC-AF1A-40F83EF1FAC0}" dt="2024-02-27T15:27:28.061" v="333"/>
          <ac:spMkLst>
            <pc:docMk/>
            <pc:sldMk cId="0" sldId="268"/>
            <ac:spMk id="13" creationId="{37F16BDD-4C4D-AF0C-989E-C4E7B096F966}"/>
          </ac:spMkLst>
        </pc:spChg>
        <pc:grpChg chg="del">
          <ac:chgData name="Dr. Usman Zia" userId="1c632b21-80b5-4b28-b425-356a745744c0" providerId="ADAL" clId="{53DDD34F-5823-47BC-AF1A-40F83EF1FAC0}" dt="2024-02-27T15:05:12.989" v="184" actId="478"/>
          <ac:grpSpMkLst>
            <pc:docMk/>
            <pc:sldMk cId="0" sldId="268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8T11:15:25.127" v="403" actId="1076"/>
        <pc:sldMkLst>
          <pc:docMk/>
          <pc:sldMk cId="0" sldId="269"/>
        </pc:sldMkLst>
        <pc:spChg chg="del">
          <ac:chgData name="Dr. Usman Zia" userId="1c632b21-80b5-4b28-b425-356a745744c0" providerId="ADAL" clId="{53DDD34F-5823-47BC-AF1A-40F83EF1FAC0}" dt="2024-02-27T15:05:18.307" v="187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8T11:15:25.127" v="403" actId="1076"/>
          <ac:spMkLst>
            <pc:docMk/>
            <pc:sldMk cId="0" sldId="269"/>
            <ac:spMk id="8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21.755" v="171" actId="1076"/>
          <ac:spMkLst>
            <pc:docMk/>
            <pc:sldMk cId="0" sldId="269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19.172" v="188" actId="478"/>
          <ac:spMkLst>
            <pc:docMk/>
            <pc:sldMk cId="0" sldId="269"/>
            <ac:spMk id="11" creationId="{77B566AD-667D-86A6-01C4-B83478F1B367}"/>
          </ac:spMkLst>
        </pc:spChg>
        <pc:spChg chg="add del mod">
          <ac:chgData name="Dr. Usman Zia" userId="1c632b21-80b5-4b28-b425-356a745744c0" providerId="ADAL" clId="{53DDD34F-5823-47BC-AF1A-40F83EF1FAC0}" dt="2024-02-27T15:27:30.908" v="334" actId="478"/>
          <ac:spMkLst>
            <pc:docMk/>
            <pc:sldMk cId="0" sldId="269"/>
            <ac:spMk id="12" creationId="{32BD76E1-EBD3-CC2D-02B1-11AE41388B4F}"/>
          </ac:spMkLst>
        </pc:spChg>
        <pc:spChg chg="add mod">
          <ac:chgData name="Dr. Usman Zia" userId="1c632b21-80b5-4b28-b425-356a745744c0" providerId="ADAL" clId="{53DDD34F-5823-47BC-AF1A-40F83EF1FAC0}" dt="2024-02-27T15:27:31.624" v="335"/>
          <ac:spMkLst>
            <pc:docMk/>
            <pc:sldMk cId="0" sldId="269"/>
            <ac:spMk id="13" creationId="{DE28030D-930D-9DA6-CACA-7DFD2F3B9603}"/>
          </ac:spMkLst>
        </pc:spChg>
        <pc:grpChg chg="del">
          <ac:chgData name="Dr. Usman Zia" userId="1c632b21-80b5-4b28-b425-356a745744c0" providerId="ADAL" clId="{53DDD34F-5823-47BC-AF1A-40F83EF1FAC0}" dt="2024-02-27T15:05:20.805" v="189" actId="478"/>
          <ac:grpSpMkLst>
            <pc:docMk/>
            <pc:sldMk cId="0" sldId="269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34.245" v="337"/>
        <pc:sldMkLst>
          <pc:docMk/>
          <pc:sldMk cId="0" sldId="270"/>
        </pc:sldMkLst>
        <pc:spChg chg="del">
          <ac:chgData name="Dr. Usman Zia" userId="1c632b21-80b5-4b28-b425-356a745744c0" providerId="ADAL" clId="{53DDD34F-5823-47BC-AF1A-40F83EF1FAC0}" dt="2024-02-27T15:05:22.157" v="190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29.772" v="172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23.796" v="192" actId="478"/>
          <ac:spMkLst>
            <pc:docMk/>
            <pc:sldMk cId="0" sldId="270"/>
            <ac:spMk id="11" creationId="{6AC8FAEF-66EB-A23A-469A-8F46C272CDC1}"/>
          </ac:spMkLst>
        </pc:spChg>
        <pc:spChg chg="add del mod">
          <ac:chgData name="Dr. Usman Zia" userId="1c632b21-80b5-4b28-b425-356a745744c0" providerId="ADAL" clId="{53DDD34F-5823-47BC-AF1A-40F83EF1FAC0}" dt="2024-02-27T15:27:34.011" v="336" actId="478"/>
          <ac:spMkLst>
            <pc:docMk/>
            <pc:sldMk cId="0" sldId="270"/>
            <ac:spMk id="12" creationId="{24FA2F30-C4BC-D45D-377C-D21B368074D6}"/>
          </ac:spMkLst>
        </pc:spChg>
        <pc:spChg chg="add mod">
          <ac:chgData name="Dr. Usman Zia" userId="1c632b21-80b5-4b28-b425-356a745744c0" providerId="ADAL" clId="{53DDD34F-5823-47BC-AF1A-40F83EF1FAC0}" dt="2024-02-27T15:27:34.245" v="337"/>
          <ac:spMkLst>
            <pc:docMk/>
            <pc:sldMk cId="0" sldId="270"/>
            <ac:spMk id="13" creationId="{0B1907D2-4351-2792-B9ED-EC56CD41D471}"/>
          </ac:spMkLst>
        </pc:spChg>
        <pc:grpChg chg="del">
          <ac:chgData name="Dr. Usman Zia" userId="1c632b21-80b5-4b28-b425-356a745744c0" providerId="ADAL" clId="{53DDD34F-5823-47BC-AF1A-40F83EF1FAC0}" dt="2024-02-27T15:05:23.007" v="191" actId="478"/>
          <ac:grpSpMkLst>
            <pc:docMk/>
            <pc:sldMk cId="0" sldId="270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37.594" v="339"/>
        <pc:sldMkLst>
          <pc:docMk/>
          <pc:sldMk cId="0" sldId="271"/>
        </pc:sldMkLst>
        <pc:spChg chg="del">
          <ac:chgData name="Dr. Usman Zia" userId="1c632b21-80b5-4b28-b425-356a745744c0" providerId="ADAL" clId="{53DDD34F-5823-47BC-AF1A-40F83EF1FAC0}" dt="2024-02-27T15:05:24.973" v="193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33.937" v="173" actId="1076"/>
          <ac:spMkLst>
            <pc:docMk/>
            <pc:sldMk cId="0" sldId="271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26.703" v="195" actId="478"/>
          <ac:spMkLst>
            <pc:docMk/>
            <pc:sldMk cId="0" sldId="271"/>
            <ac:spMk id="11" creationId="{05BF50AC-687C-1F73-684C-97A445AE639A}"/>
          </ac:spMkLst>
        </pc:spChg>
        <pc:spChg chg="add del mod">
          <ac:chgData name="Dr. Usman Zia" userId="1c632b21-80b5-4b28-b425-356a745744c0" providerId="ADAL" clId="{53DDD34F-5823-47BC-AF1A-40F83EF1FAC0}" dt="2024-02-27T15:27:37.294" v="338" actId="478"/>
          <ac:spMkLst>
            <pc:docMk/>
            <pc:sldMk cId="0" sldId="271"/>
            <ac:spMk id="12" creationId="{3E133938-DF4B-B37F-A44D-FD224D4698F4}"/>
          </ac:spMkLst>
        </pc:spChg>
        <pc:spChg chg="add mod">
          <ac:chgData name="Dr. Usman Zia" userId="1c632b21-80b5-4b28-b425-356a745744c0" providerId="ADAL" clId="{53DDD34F-5823-47BC-AF1A-40F83EF1FAC0}" dt="2024-02-27T15:27:37.594" v="339"/>
          <ac:spMkLst>
            <pc:docMk/>
            <pc:sldMk cId="0" sldId="271"/>
            <ac:spMk id="13" creationId="{FC9F196A-D2DC-68FE-0DFF-40EC36998DC8}"/>
          </ac:spMkLst>
        </pc:spChg>
        <pc:grpChg chg="del">
          <ac:chgData name="Dr. Usman Zia" userId="1c632b21-80b5-4b28-b425-356a745744c0" providerId="ADAL" clId="{53DDD34F-5823-47BC-AF1A-40F83EF1FAC0}" dt="2024-02-27T15:05:25.940" v="194" actId="478"/>
          <ac:grpSpMkLst>
            <pc:docMk/>
            <pc:sldMk cId="0" sldId="271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40.611" v="341"/>
        <pc:sldMkLst>
          <pc:docMk/>
          <pc:sldMk cId="0" sldId="272"/>
        </pc:sldMkLst>
        <pc:spChg chg="del">
          <ac:chgData name="Dr. Usman Zia" userId="1c632b21-80b5-4b28-b425-356a745744c0" providerId="ADAL" clId="{53DDD34F-5823-47BC-AF1A-40F83EF1FAC0}" dt="2024-02-27T15:05:27.856" v="196" actId="478"/>
          <ac:spMkLst>
            <pc:docMk/>
            <pc:sldMk cId="0" sldId="272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38.555" v="174" actId="1076"/>
          <ac:spMkLst>
            <pc:docMk/>
            <pc:sldMk cId="0" sldId="272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28.756" v="197" actId="478"/>
          <ac:spMkLst>
            <pc:docMk/>
            <pc:sldMk cId="0" sldId="272"/>
            <ac:spMk id="11" creationId="{62E25B31-CF3A-32C0-C796-B2E4AAA1ED4A}"/>
          </ac:spMkLst>
        </pc:spChg>
        <pc:spChg chg="add del mod">
          <ac:chgData name="Dr. Usman Zia" userId="1c632b21-80b5-4b28-b425-356a745744c0" providerId="ADAL" clId="{53DDD34F-5823-47BC-AF1A-40F83EF1FAC0}" dt="2024-02-27T15:27:40.336" v="340" actId="478"/>
          <ac:spMkLst>
            <pc:docMk/>
            <pc:sldMk cId="0" sldId="272"/>
            <ac:spMk id="12" creationId="{42D8AF26-7A77-2AA2-18E3-EFA0A66DEC6E}"/>
          </ac:spMkLst>
        </pc:spChg>
        <pc:spChg chg="add mod">
          <ac:chgData name="Dr. Usman Zia" userId="1c632b21-80b5-4b28-b425-356a745744c0" providerId="ADAL" clId="{53DDD34F-5823-47BC-AF1A-40F83EF1FAC0}" dt="2024-02-27T15:27:40.611" v="341"/>
          <ac:spMkLst>
            <pc:docMk/>
            <pc:sldMk cId="0" sldId="272"/>
            <ac:spMk id="13" creationId="{DC04222B-BD77-F91C-88D3-D62BCB6345B6}"/>
          </ac:spMkLst>
        </pc:spChg>
        <pc:grpChg chg="del">
          <ac:chgData name="Dr. Usman Zia" userId="1c632b21-80b5-4b28-b425-356a745744c0" providerId="ADAL" clId="{53DDD34F-5823-47BC-AF1A-40F83EF1FAC0}" dt="2024-02-27T15:05:30.060" v="198" actId="478"/>
          <ac:grpSpMkLst>
            <pc:docMk/>
            <pc:sldMk cId="0" sldId="272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43.444" v="343"/>
        <pc:sldMkLst>
          <pc:docMk/>
          <pc:sldMk cId="0" sldId="273"/>
        </pc:sldMkLst>
        <pc:spChg chg="del">
          <ac:chgData name="Dr. Usman Zia" userId="1c632b21-80b5-4b28-b425-356a745744c0" providerId="ADAL" clId="{53DDD34F-5823-47BC-AF1A-40F83EF1FAC0}" dt="2024-02-27T15:05:31.406" v="199" actId="478"/>
          <ac:spMkLst>
            <pc:docMk/>
            <pc:sldMk cId="0" sldId="273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42.755" v="175" actId="1076"/>
          <ac:spMkLst>
            <pc:docMk/>
            <pc:sldMk cId="0" sldId="273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32.081" v="200" actId="478"/>
          <ac:spMkLst>
            <pc:docMk/>
            <pc:sldMk cId="0" sldId="273"/>
            <ac:spMk id="11" creationId="{A4A44BB3-3C6C-7C46-7025-9E215D45AEFD}"/>
          </ac:spMkLst>
        </pc:spChg>
        <pc:spChg chg="add del mod">
          <ac:chgData name="Dr. Usman Zia" userId="1c632b21-80b5-4b28-b425-356a745744c0" providerId="ADAL" clId="{53DDD34F-5823-47BC-AF1A-40F83EF1FAC0}" dt="2024-02-27T15:27:43.177" v="342" actId="478"/>
          <ac:spMkLst>
            <pc:docMk/>
            <pc:sldMk cId="0" sldId="273"/>
            <ac:spMk id="12" creationId="{08DA819E-D287-F6C4-4842-84EBDD27E2D1}"/>
          </ac:spMkLst>
        </pc:spChg>
        <pc:spChg chg="add mod">
          <ac:chgData name="Dr. Usman Zia" userId="1c632b21-80b5-4b28-b425-356a745744c0" providerId="ADAL" clId="{53DDD34F-5823-47BC-AF1A-40F83EF1FAC0}" dt="2024-02-27T15:27:43.444" v="343"/>
          <ac:spMkLst>
            <pc:docMk/>
            <pc:sldMk cId="0" sldId="273"/>
            <ac:spMk id="13" creationId="{18D35508-E12F-E5B6-B418-15440DE59738}"/>
          </ac:spMkLst>
        </pc:spChg>
        <pc:grpChg chg="del">
          <ac:chgData name="Dr. Usman Zia" userId="1c632b21-80b5-4b28-b425-356a745744c0" providerId="ADAL" clId="{53DDD34F-5823-47BC-AF1A-40F83EF1FAC0}" dt="2024-02-27T15:05:33.246" v="201" actId="478"/>
          <ac:grpSpMkLst>
            <pc:docMk/>
            <pc:sldMk cId="0" sldId="273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46.310" v="345"/>
        <pc:sldMkLst>
          <pc:docMk/>
          <pc:sldMk cId="0" sldId="274"/>
        </pc:sldMkLst>
        <pc:spChg chg="del">
          <ac:chgData name="Dr. Usman Zia" userId="1c632b21-80b5-4b28-b425-356a745744c0" providerId="ADAL" clId="{53DDD34F-5823-47BC-AF1A-40F83EF1FAC0}" dt="2024-02-27T15:05:35.056" v="202" actId="478"/>
          <ac:spMkLst>
            <pc:docMk/>
            <pc:sldMk cId="0" sldId="274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46.897" v="176" actId="1076"/>
          <ac:spMkLst>
            <pc:docMk/>
            <pc:sldMk cId="0" sldId="274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36.721" v="204" actId="478"/>
          <ac:spMkLst>
            <pc:docMk/>
            <pc:sldMk cId="0" sldId="274"/>
            <ac:spMk id="11" creationId="{8EF1275E-C18D-6DA9-0CBF-EB38D5AEF93F}"/>
          </ac:spMkLst>
        </pc:spChg>
        <pc:spChg chg="add del mod">
          <ac:chgData name="Dr. Usman Zia" userId="1c632b21-80b5-4b28-b425-356a745744c0" providerId="ADAL" clId="{53DDD34F-5823-47BC-AF1A-40F83EF1FAC0}" dt="2024-02-27T15:27:46.010" v="344" actId="478"/>
          <ac:spMkLst>
            <pc:docMk/>
            <pc:sldMk cId="0" sldId="274"/>
            <ac:spMk id="12" creationId="{17646F36-BFB5-A985-040A-D101ABD3C9D7}"/>
          </ac:spMkLst>
        </pc:spChg>
        <pc:spChg chg="add mod">
          <ac:chgData name="Dr. Usman Zia" userId="1c632b21-80b5-4b28-b425-356a745744c0" providerId="ADAL" clId="{53DDD34F-5823-47BC-AF1A-40F83EF1FAC0}" dt="2024-02-27T15:27:46.310" v="345"/>
          <ac:spMkLst>
            <pc:docMk/>
            <pc:sldMk cId="0" sldId="274"/>
            <ac:spMk id="13" creationId="{90DE880C-9F51-016E-B890-57AB04EFDBC4}"/>
          </ac:spMkLst>
        </pc:spChg>
        <pc:grpChg chg="del">
          <ac:chgData name="Dr. Usman Zia" userId="1c632b21-80b5-4b28-b425-356a745744c0" providerId="ADAL" clId="{53DDD34F-5823-47BC-AF1A-40F83EF1FAC0}" dt="2024-02-27T15:05:35.974" v="203" actId="478"/>
          <ac:grpSpMkLst>
            <pc:docMk/>
            <pc:sldMk cId="0" sldId="274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49.888" v="347"/>
        <pc:sldMkLst>
          <pc:docMk/>
          <pc:sldMk cId="0" sldId="275"/>
        </pc:sldMkLst>
        <pc:spChg chg="del mod">
          <ac:chgData name="Dr. Usman Zia" userId="1c632b21-80b5-4b28-b425-356a745744c0" providerId="ADAL" clId="{53DDD34F-5823-47BC-AF1A-40F83EF1FAC0}" dt="2024-02-27T15:05:39.972" v="207" actId="478"/>
          <ac:spMkLst>
            <pc:docMk/>
            <pc:sldMk cId="0" sldId="275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51.273" v="177" actId="1076"/>
          <ac:spMkLst>
            <pc:docMk/>
            <pc:sldMk cId="0" sldId="275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41.691" v="208" actId="478"/>
          <ac:spMkLst>
            <pc:docMk/>
            <pc:sldMk cId="0" sldId="275"/>
            <ac:spMk id="11" creationId="{E02BD26E-CAFA-69FA-69C5-82CA70EA6B8A}"/>
          </ac:spMkLst>
        </pc:spChg>
        <pc:spChg chg="add del mod">
          <ac:chgData name="Dr. Usman Zia" userId="1c632b21-80b5-4b28-b425-356a745744c0" providerId="ADAL" clId="{53DDD34F-5823-47BC-AF1A-40F83EF1FAC0}" dt="2024-02-27T15:27:48.467" v="346" actId="478"/>
          <ac:spMkLst>
            <pc:docMk/>
            <pc:sldMk cId="0" sldId="275"/>
            <ac:spMk id="12" creationId="{5476190D-4569-1112-0E80-AE7BE73E7889}"/>
          </ac:spMkLst>
        </pc:spChg>
        <pc:spChg chg="add mod">
          <ac:chgData name="Dr. Usman Zia" userId="1c632b21-80b5-4b28-b425-356a745744c0" providerId="ADAL" clId="{53DDD34F-5823-47BC-AF1A-40F83EF1FAC0}" dt="2024-02-27T15:27:49.888" v="347"/>
          <ac:spMkLst>
            <pc:docMk/>
            <pc:sldMk cId="0" sldId="275"/>
            <ac:spMk id="13" creationId="{0F8FDA94-0634-2A9B-E8D0-3A1ADC453CCD}"/>
          </ac:spMkLst>
        </pc:spChg>
        <pc:grpChg chg="del">
          <ac:chgData name="Dr. Usman Zia" userId="1c632b21-80b5-4b28-b425-356a745744c0" providerId="ADAL" clId="{53DDD34F-5823-47BC-AF1A-40F83EF1FAC0}" dt="2024-02-27T15:05:38.074" v="205" actId="478"/>
          <ac:grpSpMkLst>
            <pc:docMk/>
            <pc:sldMk cId="0" sldId="275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52.960" v="349"/>
        <pc:sldMkLst>
          <pc:docMk/>
          <pc:sldMk cId="0" sldId="276"/>
        </pc:sldMkLst>
        <pc:spChg chg="del">
          <ac:chgData name="Dr. Usman Zia" userId="1c632b21-80b5-4b28-b425-356a745744c0" providerId="ADAL" clId="{53DDD34F-5823-47BC-AF1A-40F83EF1FAC0}" dt="2024-02-27T15:05:44.541" v="209" actId="478"/>
          <ac:spMkLst>
            <pc:docMk/>
            <pc:sldMk cId="0" sldId="276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2:55.488" v="178" actId="1076"/>
          <ac:spMkLst>
            <pc:docMk/>
            <pc:sldMk cId="0" sldId="276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46.355" v="211" actId="478"/>
          <ac:spMkLst>
            <pc:docMk/>
            <pc:sldMk cId="0" sldId="276"/>
            <ac:spMk id="11" creationId="{9F6423E6-2D59-7F10-5EBA-AFCC13C7A614}"/>
          </ac:spMkLst>
        </pc:spChg>
        <pc:spChg chg="add del mod">
          <ac:chgData name="Dr. Usman Zia" userId="1c632b21-80b5-4b28-b425-356a745744c0" providerId="ADAL" clId="{53DDD34F-5823-47BC-AF1A-40F83EF1FAC0}" dt="2024-02-27T15:27:52.694" v="348" actId="478"/>
          <ac:spMkLst>
            <pc:docMk/>
            <pc:sldMk cId="0" sldId="276"/>
            <ac:spMk id="12" creationId="{59AF407F-3829-6BF6-EE8D-668D82B69512}"/>
          </ac:spMkLst>
        </pc:spChg>
        <pc:spChg chg="add mod">
          <ac:chgData name="Dr. Usman Zia" userId="1c632b21-80b5-4b28-b425-356a745744c0" providerId="ADAL" clId="{53DDD34F-5823-47BC-AF1A-40F83EF1FAC0}" dt="2024-02-27T15:27:52.960" v="349"/>
          <ac:spMkLst>
            <pc:docMk/>
            <pc:sldMk cId="0" sldId="276"/>
            <ac:spMk id="13" creationId="{68F57F72-4480-0380-1215-9F513641F300}"/>
          </ac:spMkLst>
        </pc:spChg>
        <pc:grpChg chg="del">
          <ac:chgData name="Dr. Usman Zia" userId="1c632b21-80b5-4b28-b425-356a745744c0" providerId="ADAL" clId="{53DDD34F-5823-47BC-AF1A-40F83EF1FAC0}" dt="2024-02-27T15:05:45.623" v="210" actId="478"/>
          <ac:grpSpMkLst>
            <pc:docMk/>
            <pc:sldMk cId="0" sldId="276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55.802" v="351"/>
        <pc:sldMkLst>
          <pc:docMk/>
          <pc:sldMk cId="0" sldId="277"/>
        </pc:sldMkLst>
        <pc:spChg chg="del">
          <ac:chgData name="Dr. Usman Zia" userId="1c632b21-80b5-4b28-b425-356a745744c0" providerId="ADAL" clId="{53DDD34F-5823-47BC-AF1A-40F83EF1FAC0}" dt="2024-02-27T15:05:47.848" v="212" actId="478"/>
          <ac:spMkLst>
            <pc:docMk/>
            <pc:sldMk cId="0" sldId="277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3:00.088" v="179" actId="1076"/>
          <ac:spMkLst>
            <pc:docMk/>
            <pc:sldMk cId="0" sldId="277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49.491" v="214" actId="478"/>
          <ac:spMkLst>
            <pc:docMk/>
            <pc:sldMk cId="0" sldId="277"/>
            <ac:spMk id="11" creationId="{7072B789-925B-C1CA-2E6E-752B8AEDD80A}"/>
          </ac:spMkLst>
        </pc:spChg>
        <pc:spChg chg="add del mod">
          <ac:chgData name="Dr. Usman Zia" userId="1c632b21-80b5-4b28-b425-356a745744c0" providerId="ADAL" clId="{53DDD34F-5823-47BC-AF1A-40F83EF1FAC0}" dt="2024-02-27T15:27:55.344" v="350" actId="478"/>
          <ac:spMkLst>
            <pc:docMk/>
            <pc:sldMk cId="0" sldId="277"/>
            <ac:spMk id="12" creationId="{53B908DE-357A-D6EE-2F6D-5873ED2C12A2}"/>
          </ac:spMkLst>
        </pc:spChg>
        <pc:spChg chg="add mod">
          <ac:chgData name="Dr. Usman Zia" userId="1c632b21-80b5-4b28-b425-356a745744c0" providerId="ADAL" clId="{53DDD34F-5823-47BC-AF1A-40F83EF1FAC0}" dt="2024-02-27T15:27:55.802" v="351"/>
          <ac:spMkLst>
            <pc:docMk/>
            <pc:sldMk cId="0" sldId="277"/>
            <ac:spMk id="13" creationId="{63005AC1-507A-E29C-BAA4-584F85CB707D}"/>
          </ac:spMkLst>
        </pc:spChg>
        <pc:grpChg chg="del">
          <ac:chgData name="Dr. Usman Zia" userId="1c632b21-80b5-4b28-b425-356a745744c0" providerId="ADAL" clId="{53DDD34F-5823-47BC-AF1A-40F83EF1FAC0}" dt="2024-02-27T15:05:48.740" v="213" actId="478"/>
          <ac:grpSpMkLst>
            <pc:docMk/>
            <pc:sldMk cId="0" sldId="277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7:58.578" v="353"/>
        <pc:sldMkLst>
          <pc:docMk/>
          <pc:sldMk cId="0" sldId="278"/>
        </pc:sldMkLst>
        <pc:spChg chg="del">
          <ac:chgData name="Dr. Usman Zia" userId="1c632b21-80b5-4b28-b425-356a745744c0" providerId="ADAL" clId="{53DDD34F-5823-47BC-AF1A-40F83EF1FAC0}" dt="2024-02-27T15:05:52.265" v="216" actId="478"/>
          <ac:spMkLst>
            <pc:docMk/>
            <pc:sldMk cId="0" sldId="278"/>
            <ac:spMk id="2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53.443" v="217" actId="478"/>
          <ac:spMkLst>
            <pc:docMk/>
            <pc:sldMk cId="0" sldId="278"/>
            <ac:spMk id="11" creationId="{C600B14C-DFFF-FFE1-3228-084292CEB617}"/>
          </ac:spMkLst>
        </pc:spChg>
        <pc:spChg chg="add del mod">
          <ac:chgData name="Dr. Usman Zia" userId="1c632b21-80b5-4b28-b425-356a745744c0" providerId="ADAL" clId="{53DDD34F-5823-47BC-AF1A-40F83EF1FAC0}" dt="2024-02-27T15:27:58.269" v="352" actId="478"/>
          <ac:spMkLst>
            <pc:docMk/>
            <pc:sldMk cId="0" sldId="278"/>
            <ac:spMk id="12" creationId="{13952258-A1FF-7E6E-9A30-4D84711F3146}"/>
          </ac:spMkLst>
        </pc:spChg>
        <pc:spChg chg="add mod">
          <ac:chgData name="Dr. Usman Zia" userId="1c632b21-80b5-4b28-b425-356a745744c0" providerId="ADAL" clId="{53DDD34F-5823-47BC-AF1A-40F83EF1FAC0}" dt="2024-02-27T15:27:58.578" v="353"/>
          <ac:spMkLst>
            <pc:docMk/>
            <pc:sldMk cId="0" sldId="278"/>
            <ac:spMk id="13" creationId="{B530A5C4-53DE-C4F1-62E4-96D1EB19502C}"/>
          </ac:spMkLst>
        </pc:spChg>
        <pc:grpChg chg="del">
          <ac:chgData name="Dr. Usman Zia" userId="1c632b21-80b5-4b28-b425-356a745744c0" providerId="ADAL" clId="{53DDD34F-5823-47BC-AF1A-40F83EF1FAC0}" dt="2024-02-27T15:05:50.892" v="215" actId="478"/>
          <ac:grpSpMkLst>
            <pc:docMk/>
            <pc:sldMk cId="0" sldId="278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01.395" v="355"/>
        <pc:sldMkLst>
          <pc:docMk/>
          <pc:sldMk cId="0" sldId="279"/>
        </pc:sldMkLst>
        <pc:spChg chg="del">
          <ac:chgData name="Dr. Usman Zia" userId="1c632b21-80b5-4b28-b425-356a745744c0" providerId="ADAL" clId="{53DDD34F-5823-47BC-AF1A-40F83EF1FAC0}" dt="2024-02-27T15:05:54.857" v="218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6:53.539" v="260" actId="1076"/>
          <ac:spMkLst>
            <pc:docMk/>
            <pc:sldMk cId="0" sldId="279"/>
            <ac:spMk id="8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56.690" v="220" actId="478"/>
          <ac:spMkLst>
            <pc:docMk/>
            <pc:sldMk cId="0" sldId="279"/>
            <ac:spMk id="11" creationId="{DA8455A3-61A3-A831-FD25-8E33C97C4572}"/>
          </ac:spMkLst>
        </pc:spChg>
        <pc:spChg chg="add del mod">
          <ac:chgData name="Dr. Usman Zia" userId="1c632b21-80b5-4b28-b425-356a745744c0" providerId="ADAL" clId="{53DDD34F-5823-47BC-AF1A-40F83EF1FAC0}" dt="2024-02-27T15:28:01.089" v="354" actId="478"/>
          <ac:spMkLst>
            <pc:docMk/>
            <pc:sldMk cId="0" sldId="279"/>
            <ac:spMk id="12" creationId="{1F39A973-E032-C8E6-3A5D-B9A6D6417FDA}"/>
          </ac:spMkLst>
        </pc:spChg>
        <pc:spChg chg="add mod">
          <ac:chgData name="Dr. Usman Zia" userId="1c632b21-80b5-4b28-b425-356a745744c0" providerId="ADAL" clId="{53DDD34F-5823-47BC-AF1A-40F83EF1FAC0}" dt="2024-02-27T15:28:01.395" v="355"/>
          <ac:spMkLst>
            <pc:docMk/>
            <pc:sldMk cId="0" sldId="279"/>
            <ac:spMk id="13" creationId="{D06DE389-BDF7-A1B2-A492-D7A46B169C1A}"/>
          </ac:spMkLst>
        </pc:spChg>
        <pc:grpChg chg="del">
          <ac:chgData name="Dr. Usman Zia" userId="1c632b21-80b5-4b28-b425-356a745744c0" providerId="ADAL" clId="{53DDD34F-5823-47BC-AF1A-40F83EF1FAC0}" dt="2024-02-27T15:05:55.889" v="219" actId="478"/>
          <ac:grpSpMkLst>
            <pc:docMk/>
            <pc:sldMk cId="0" sldId="279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04.780" v="357"/>
        <pc:sldMkLst>
          <pc:docMk/>
          <pc:sldMk cId="0" sldId="280"/>
        </pc:sldMkLst>
        <pc:spChg chg="del">
          <ac:chgData name="Dr. Usman Zia" userId="1c632b21-80b5-4b28-b425-356a745744c0" providerId="ADAL" clId="{53DDD34F-5823-47BC-AF1A-40F83EF1FAC0}" dt="2024-02-27T15:05:57.990" v="221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7:00.324" v="262" actId="1076"/>
          <ac:spMkLst>
            <pc:docMk/>
            <pc:sldMk cId="0" sldId="280"/>
            <ac:spMk id="8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5:59.707" v="223" actId="478"/>
          <ac:spMkLst>
            <pc:docMk/>
            <pc:sldMk cId="0" sldId="280"/>
            <ac:spMk id="11" creationId="{E77BFB9B-FEB0-C6B5-1120-0E5DBB7B5657}"/>
          </ac:spMkLst>
        </pc:spChg>
        <pc:spChg chg="add del mod">
          <ac:chgData name="Dr. Usman Zia" userId="1c632b21-80b5-4b28-b425-356a745744c0" providerId="ADAL" clId="{53DDD34F-5823-47BC-AF1A-40F83EF1FAC0}" dt="2024-02-27T15:28:04.462" v="356" actId="478"/>
          <ac:spMkLst>
            <pc:docMk/>
            <pc:sldMk cId="0" sldId="280"/>
            <ac:spMk id="12" creationId="{3E5DCCE9-6389-4E7D-6DCD-F89DB3C36A82}"/>
          </ac:spMkLst>
        </pc:spChg>
        <pc:spChg chg="add mod">
          <ac:chgData name="Dr. Usman Zia" userId="1c632b21-80b5-4b28-b425-356a745744c0" providerId="ADAL" clId="{53DDD34F-5823-47BC-AF1A-40F83EF1FAC0}" dt="2024-02-27T15:28:04.780" v="357"/>
          <ac:spMkLst>
            <pc:docMk/>
            <pc:sldMk cId="0" sldId="280"/>
            <ac:spMk id="13" creationId="{44EB86BA-86AA-A947-FD65-7501E014CDED}"/>
          </ac:spMkLst>
        </pc:spChg>
        <pc:grpChg chg="del">
          <ac:chgData name="Dr. Usman Zia" userId="1c632b21-80b5-4b28-b425-356a745744c0" providerId="ADAL" clId="{53DDD34F-5823-47BC-AF1A-40F83EF1FAC0}" dt="2024-02-27T15:05:58.890" v="222" actId="478"/>
          <ac:grpSpMkLst>
            <pc:docMk/>
            <pc:sldMk cId="0" sldId="280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07.377" v="359"/>
        <pc:sldMkLst>
          <pc:docMk/>
          <pc:sldMk cId="0" sldId="281"/>
        </pc:sldMkLst>
        <pc:spChg chg="del">
          <ac:chgData name="Dr. Usman Zia" userId="1c632b21-80b5-4b28-b425-356a745744c0" providerId="ADAL" clId="{53DDD34F-5823-47BC-AF1A-40F83EF1FAC0}" dt="2024-02-27T15:06:00.974" v="224" actId="478"/>
          <ac:spMkLst>
            <pc:docMk/>
            <pc:sldMk cId="0" sldId="281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7:03.922" v="263" actId="1076"/>
          <ac:spMkLst>
            <pc:docMk/>
            <pc:sldMk cId="0" sldId="281"/>
            <ac:spMk id="8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6:01.739" v="225" actId="478"/>
          <ac:spMkLst>
            <pc:docMk/>
            <pc:sldMk cId="0" sldId="281"/>
            <ac:spMk id="13" creationId="{0E3641FE-CED8-7D18-5C42-915C59260A33}"/>
          </ac:spMkLst>
        </pc:spChg>
        <pc:spChg chg="add del mod">
          <ac:chgData name="Dr. Usman Zia" userId="1c632b21-80b5-4b28-b425-356a745744c0" providerId="ADAL" clId="{53DDD34F-5823-47BC-AF1A-40F83EF1FAC0}" dt="2024-02-27T15:28:07.103" v="358" actId="478"/>
          <ac:spMkLst>
            <pc:docMk/>
            <pc:sldMk cId="0" sldId="281"/>
            <ac:spMk id="14" creationId="{C3BA9247-69FB-9A80-861E-18123D3A38BC}"/>
          </ac:spMkLst>
        </pc:spChg>
        <pc:spChg chg="add mod">
          <ac:chgData name="Dr. Usman Zia" userId="1c632b21-80b5-4b28-b425-356a745744c0" providerId="ADAL" clId="{53DDD34F-5823-47BC-AF1A-40F83EF1FAC0}" dt="2024-02-27T15:28:07.377" v="359"/>
          <ac:spMkLst>
            <pc:docMk/>
            <pc:sldMk cId="0" sldId="281"/>
            <ac:spMk id="15" creationId="{4DBC82A9-893C-3402-7960-EE04BD8F0E26}"/>
          </ac:spMkLst>
        </pc:spChg>
        <pc:grpChg chg="del">
          <ac:chgData name="Dr. Usman Zia" userId="1c632b21-80b5-4b28-b425-356a745744c0" providerId="ADAL" clId="{53DDD34F-5823-47BC-AF1A-40F83EF1FAC0}" dt="2024-02-27T15:06:02.639" v="226" actId="478"/>
          <ac:grpSpMkLst>
            <pc:docMk/>
            <pc:sldMk cId="0" sldId="281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14.062" v="362"/>
        <pc:sldMkLst>
          <pc:docMk/>
          <pc:sldMk cId="0" sldId="282"/>
        </pc:sldMkLst>
        <pc:spChg chg="del">
          <ac:chgData name="Dr. Usman Zia" userId="1c632b21-80b5-4b28-b425-356a745744c0" providerId="ADAL" clId="{53DDD34F-5823-47BC-AF1A-40F83EF1FAC0}" dt="2024-02-27T15:06:06.205" v="228" actId="478"/>
          <ac:spMkLst>
            <pc:docMk/>
            <pc:sldMk cId="0" sldId="282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7:19.090" v="269" actId="1076"/>
          <ac:spMkLst>
            <pc:docMk/>
            <pc:sldMk cId="0" sldId="282"/>
            <ac:spMk id="8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6:06.856" v="229" actId="478"/>
          <ac:spMkLst>
            <pc:docMk/>
            <pc:sldMk cId="0" sldId="282"/>
            <ac:spMk id="13" creationId="{43D8A94C-1535-989E-1F01-1327FDEF3738}"/>
          </ac:spMkLst>
        </pc:spChg>
        <pc:spChg chg="add del mod">
          <ac:chgData name="Dr. Usman Zia" userId="1c632b21-80b5-4b28-b425-356a745744c0" providerId="ADAL" clId="{53DDD34F-5823-47BC-AF1A-40F83EF1FAC0}" dt="2024-02-27T15:28:13.345" v="361" actId="478"/>
          <ac:spMkLst>
            <pc:docMk/>
            <pc:sldMk cId="0" sldId="282"/>
            <ac:spMk id="14" creationId="{0655D6D1-EDD1-5EAE-0022-966362AD168E}"/>
          </ac:spMkLst>
        </pc:spChg>
        <pc:spChg chg="add mod">
          <ac:chgData name="Dr. Usman Zia" userId="1c632b21-80b5-4b28-b425-356a745744c0" providerId="ADAL" clId="{53DDD34F-5823-47BC-AF1A-40F83EF1FAC0}" dt="2024-02-27T15:28:09.528" v="360"/>
          <ac:spMkLst>
            <pc:docMk/>
            <pc:sldMk cId="0" sldId="282"/>
            <ac:spMk id="15" creationId="{734C200D-51A3-BBAE-A86B-75FD6B572F82}"/>
          </ac:spMkLst>
        </pc:spChg>
        <pc:spChg chg="add mod">
          <ac:chgData name="Dr. Usman Zia" userId="1c632b21-80b5-4b28-b425-356a745744c0" providerId="ADAL" clId="{53DDD34F-5823-47BC-AF1A-40F83EF1FAC0}" dt="2024-02-27T15:28:14.062" v="362"/>
          <ac:spMkLst>
            <pc:docMk/>
            <pc:sldMk cId="0" sldId="282"/>
            <ac:spMk id="16" creationId="{F4C3A010-9090-4257-C3A4-C6C4DAD81061}"/>
          </ac:spMkLst>
        </pc:spChg>
        <pc:grpChg chg="del">
          <ac:chgData name="Dr. Usman Zia" userId="1c632b21-80b5-4b28-b425-356a745744c0" providerId="ADAL" clId="{53DDD34F-5823-47BC-AF1A-40F83EF1FAC0}" dt="2024-02-27T15:06:04.592" v="227" actId="478"/>
          <ac:grpSpMkLst>
            <pc:docMk/>
            <pc:sldMk cId="0" sldId="282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17.127" v="364"/>
        <pc:sldMkLst>
          <pc:docMk/>
          <pc:sldMk cId="0" sldId="283"/>
        </pc:sldMkLst>
        <pc:spChg chg="del">
          <ac:chgData name="Dr. Usman Zia" userId="1c632b21-80b5-4b28-b425-356a745744c0" providerId="ADAL" clId="{53DDD34F-5823-47BC-AF1A-40F83EF1FAC0}" dt="2024-02-27T15:06:08.139" v="230" actId="478"/>
          <ac:spMkLst>
            <pc:docMk/>
            <pc:sldMk cId="0" sldId="283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7:12.895" v="267" actId="1076"/>
          <ac:spMkLst>
            <pc:docMk/>
            <pc:sldMk cId="0" sldId="283"/>
            <ac:spMk id="8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6:08.789" v="231" actId="478"/>
          <ac:spMkLst>
            <pc:docMk/>
            <pc:sldMk cId="0" sldId="283"/>
            <ac:spMk id="13" creationId="{7D0A7AD4-237B-3805-145F-54A091F2CBDD}"/>
          </ac:spMkLst>
        </pc:spChg>
        <pc:spChg chg="add del mod">
          <ac:chgData name="Dr. Usman Zia" userId="1c632b21-80b5-4b28-b425-356a745744c0" providerId="ADAL" clId="{53DDD34F-5823-47BC-AF1A-40F83EF1FAC0}" dt="2024-02-27T15:28:16.812" v="363" actId="478"/>
          <ac:spMkLst>
            <pc:docMk/>
            <pc:sldMk cId="0" sldId="283"/>
            <ac:spMk id="14" creationId="{B1A95ED8-5FFA-AA63-806C-C38A16494AA0}"/>
          </ac:spMkLst>
        </pc:spChg>
        <pc:spChg chg="add mod">
          <ac:chgData name="Dr. Usman Zia" userId="1c632b21-80b5-4b28-b425-356a745744c0" providerId="ADAL" clId="{53DDD34F-5823-47BC-AF1A-40F83EF1FAC0}" dt="2024-02-27T15:28:17.127" v="364"/>
          <ac:spMkLst>
            <pc:docMk/>
            <pc:sldMk cId="0" sldId="283"/>
            <ac:spMk id="15" creationId="{412D5FA9-572C-5C6A-0792-D70D92E34C49}"/>
          </ac:spMkLst>
        </pc:spChg>
        <pc:grpChg chg="del">
          <ac:chgData name="Dr. Usman Zia" userId="1c632b21-80b5-4b28-b425-356a745744c0" providerId="ADAL" clId="{53DDD34F-5823-47BC-AF1A-40F83EF1FAC0}" dt="2024-02-27T15:06:09.676" v="232" actId="478"/>
          <ac:grpSpMkLst>
            <pc:docMk/>
            <pc:sldMk cId="0" sldId="283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19.461" v="366"/>
        <pc:sldMkLst>
          <pc:docMk/>
          <pc:sldMk cId="0" sldId="284"/>
        </pc:sldMkLst>
        <pc:spChg chg="del">
          <ac:chgData name="Dr. Usman Zia" userId="1c632b21-80b5-4b28-b425-356a745744c0" providerId="ADAL" clId="{53DDD34F-5823-47BC-AF1A-40F83EF1FAC0}" dt="2024-02-27T15:06:11.756" v="234" actId="478"/>
          <ac:spMkLst>
            <pc:docMk/>
            <pc:sldMk cId="0" sldId="284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7:22.875" v="270" actId="1076"/>
          <ac:spMkLst>
            <pc:docMk/>
            <pc:sldMk cId="0" sldId="284"/>
            <ac:spMk id="8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6:12.441" v="235" actId="478"/>
          <ac:spMkLst>
            <pc:docMk/>
            <pc:sldMk cId="0" sldId="284"/>
            <ac:spMk id="13" creationId="{992E5F69-DCC7-ACD6-2880-8795E32C11DB}"/>
          </ac:spMkLst>
        </pc:spChg>
        <pc:spChg chg="add del mod">
          <ac:chgData name="Dr. Usman Zia" userId="1c632b21-80b5-4b28-b425-356a745744c0" providerId="ADAL" clId="{53DDD34F-5823-47BC-AF1A-40F83EF1FAC0}" dt="2024-02-27T15:28:19.179" v="365" actId="478"/>
          <ac:spMkLst>
            <pc:docMk/>
            <pc:sldMk cId="0" sldId="284"/>
            <ac:spMk id="14" creationId="{7EDCD30A-F7DD-DFE2-962C-C62AA0BB8742}"/>
          </ac:spMkLst>
        </pc:spChg>
        <pc:spChg chg="add mod">
          <ac:chgData name="Dr. Usman Zia" userId="1c632b21-80b5-4b28-b425-356a745744c0" providerId="ADAL" clId="{53DDD34F-5823-47BC-AF1A-40F83EF1FAC0}" dt="2024-02-27T15:28:19.461" v="366"/>
          <ac:spMkLst>
            <pc:docMk/>
            <pc:sldMk cId="0" sldId="284"/>
            <ac:spMk id="15" creationId="{E5BA4C79-6E8D-7FE7-5A4B-A698AB8CE01F}"/>
          </ac:spMkLst>
        </pc:spChg>
        <pc:grpChg chg="del">
          <ac:chgData name="Dr. Usman Zia" userId="1c632b21-80b5-4b28-b425-356a745744c0" providerId="ADAL" clId="{53DDD34F-5823-47BC-AF1A-40F83EF1FAC0}" dt="2024-02-27T15:06:10.976" v="233" actId="478"/>
          <ac:grpSpMkLst>
            <pc:docMk/>
            <pc:sldMk cId="0" sldId="284"/>
            <ac:grpSpMk id="3" creationId="{00000000-0000-0000-0000-000000000000}"/>
          </ac:grpSpMkLst>
        </pc:grpChg>
      </pc:sldChg>
      <pc:sldChg chg="modSp mod">
        <pc:chgData name="Dr. Usman Zia" userId="1c632b21-80b5-4b28-b425-356a745744c0" providerId="ADAL" clId="{53DDD34F-5823-47BC-AF1A-40F83EF1FAC0}" dt="2024-02-27T13:55:49.562" v="3" actId="1076"/>
        <pc:sldMkLst>
          <pc:docMk/>
          <pc:sldMk cId="0" sldId="285"/>
        </pc:sldMkLst>
        <pc:spChg chg="mod">
          <ac:chgData name="Dr. Usman Zia" userId="1c632b21-80b5-4b28-b425-356a745744c0" providerId="ADAL" clId="{53DDD34F-5823-47BC-AF1A-40F83EF1FAC0}" dt="2024-02-27T13:55:49.562" v="3" actId="1076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6:04.478" v="4" actId="1076"/>
        <pc:sldMkLst>
          <pc:docMk/>
          <pc:sldMk cId="0" sldId="286"/>
        </pc:sldMkLst>
        <pc:spChg chg="mod">
          <ac:chgData name="Dr. Usman Zia" userId="1c632b21-80b5-4b28-b425-356a745744c0" providerId="ADAL" clId="{53DDD34F-5823-47BC-AF1A-40F83EF1FAC0}" dt="2024-02-27T13:56:04.478" v="4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3:56:04.478" v="4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3:56:04.478" v="4" actId="1076"/>
          <ac:spMkLst>
            <pc:docMk/>
            <pc:sldMk cId="0" sldId="286"/>
            <ac:spMk id="11" creationId="{00000000-0000-0000-0000-000000000000}"/>
          </ac:spMkLst>
        </pc:spChg>
        <pc:grpChg chg="mod">
          <ac:chgData name="Dr. Usman Zia" userId="1c632b21-80b5-4b28-b425-356a745744c0" providerId="ADAL" clId="{53DDD34F-5823-47BC-AF1A-40F83EF1FAC0}" dt="2024-02-27T13:56:04.478" v="4" actId="1076"/>
          <ac:grpSpMkLst>
            <pc:docMk/>
            <pc:sldMk cId="0" sldId="286"/>
            <ac:grpSpMk id="8" creationId="{00000000-0000-0000-0000-000000000000}"/>
          </ac:grpSpMkLst>
        </pc:grpChg>
        <pc:graphicFrameChg chg="mod">
          <ac:chgData name="Dr. Usman Zia" userId="1c632b21-80b5-4b28-b425-356a745744c0" providerId="ADAL" clId="{53DDD34F-5823-47BC-AF1A-40F83EF1FAC0}" dt="2024-02-27T13:56:04.478" v="4" actId="1076"/>
          <ac:graphicFrameMkLst>
            <pc:docMk/>
            <pc:sldMk cId="0" sldId="286"/>
            <ac:graphicFrameMk id="12" creationId="{00000000-0000-0000-0000-000000000000}"/>
          </ac:graphicFrameMkLst>
        </pc:graphicFrameChg>
      </pc:sldChg>
      <pc:sldChg chg="modSp mod">
        <pc:chgData name="Dr. Usman Zia" userId="1c632b21-80b5-4b28-b425-356a745744c0" providerId="ADAL" clId="{53DDD34F-5823-47BC-AF1A-40F83EF1FAC0}" dt="2024-02-27T13:56:07.660" v="5" actId="1076"/>
        <pc:sldMkLst>
          <pc:docMk/>
          <pc:sldMk cId="0" sldId="287"/>
        </pc:sldMkLst>
        <pc:spChg chg="mod">
          <ac:chgData name="Dr. Usman Zia" userId="1c632b21-80b5-4b28-b425-356a745744c0" providerId="ADAL" clId="{53DDD34F-5823-47BC-AF1A-40F83EF1FAC0}" dt="2024-02-27T13:56:07.660" v="5" actId="1076"/>
          <ac:spMkLst>
            <pc:docMk/>
            <pc:sldMk cId="0" sldId="287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6:10.445" v="6" actId="1076"/>
        <pc:sldMkLst>
          <pc:docMk/>
          <pc:sldMk cId="0" sldId="288"/>
        </pc:sldMkLst>
        <pc:spChg chg="mod">
          <ac:chgData name="Dr. Usman Zia" userId="1c632b21-80b5-4b28-b425-356a745744c0" providerId="ADAL" clId="{53DDD34F-5823-47BC-AF1A-40F83EF1FAC0}" dt="2024-02-27T13:56:10.445" v="6" actId="1076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6:18.315" v="8" actId="1076"/>
        <pc:sldMkLst>
          <pc:docMk/>
          <pc:sldMk cId="0" sldId="289"/>
        </pc:sldMkLst>
        <pc:spChg chg="mod">
          <ac:chgData name="Dr. Usman Zia" userId="1c632b21-80b5-4b28-b425-356a745744c0" providerId="ADAL" clId="{53DDD34F-5823-47BC-AF1A-40F83EF1FAC0}" dt="2024-02-27T13:56:15.727" v="7" actId="1076"/>
          <ac:spMkLst>
            <pc:docMk/>
            <pc:sldMk cId="0" sldId="289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3:56:18.315" v="8" actId="1076"/>
          <ac:spMkLst>
            <pc:docMk/>
            <pc:sldMk cId="0" sldId="289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6:21.295" v="9" actId="1076"/>
        <pc:sldMkLst>
          <pc:docMk/>
          <pc:sldMk cId="0" sldId="290"/>
        </pc:sldMkLst>
        <pc:spChg chg="mod">
          <ac:chgData name="Dr. Usman Zia" userId="1c632b21-80b5-4b28-b425-356a745744c0" providerId="ADAL" clId="{53DDD34F-5823-47BC-AF1A-40F83EF1FAC0}" dt="2024-02-27T13:56:21.295" v="9" actId="1076"/>
          <ac:spMkLst>
            <pc:docMk/>
            <pc:sldMk cId="0" sldId="290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6:38.362" v="13" actId="1076"/>
        <pc:sldMkLst>
          <pc:docMk/>
          <pc:sldMk cId="0" sldId="291"/>
        </pc:sldMkLst>
        <pc:spChg chg="mod">
          <ac:chgData name="Dr. Usman Zia" userId="1c632b21-80b5-4b28-b425-356a745744c0" providerId="ADAL" clId="{53DDD34F-5823-47BC-AF1A-40F83EF1FAC0}" dt="2024-02-27T13:56:38.362" v="13" actId="1076"/>
          <ac:spMkLst>
            <pc:docMk/>
            <pc:sldMk cId="0" sldId="291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6:44.795" v="14" actId="1076"/>
        <pc:sldMkLst>
          <pc:docMk/>
          <pc:sldMk cId="0" sldId="292"/>
        </pc:sldMkLst>
        <pc:spChg chg="mod">
          <ac:chgData name="Dr. Usman Zia" userId="1c632b21-80b5-4b28-b425-356a745744c0" providerId="ADAL" clId="{53DDD34F-5823-47BC-AF1A-40F83EF1FAC0}" dt="2024-02-27T13:56:44.795" v="14" actId="1076"/>
          <ac:spMkLst>
            <pc:docMk/>
            <pc:sldMk cId="0" sldId="292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4:12:27.164" v="133" actId="1076"/>
        <pc:sldMkLst>
          <pc:docMk/>
          <pc:sldMk cId="0" sldId="293"/>
        </pc:sldMkLst>
        <pc:spChg chg="mod">
          <ac:chgData name="Dr. Usman Zia" userId="1c632b21-80b5-4b28-b425-356a745744c0" providerId="ADAL" clId="{53DDD34F-5823-47BC-AF1A-40F83EF1FAC0}" dt="2024-02-27T14:12:27.164" v="133" actId="1076"/>
          <ac:spMkLst>
            <pc:docMk/>
            <pc:sldMk cId="0" sldId="293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4:30.060" v="2" actId="1076"/>
        <pc:sldMkLst>
          <pc:docMk/>
          <pc:sldMk cId="0" sldId="294"/>
        </pc:sldMkLst>
        <pc:spChg chg="mod">
          <ac:chgData name="Dr. Usman Zia" userId="1c632b21-80b5-4b28-b425-356a745744c0" providerId="ADAL" clId="{53DDD34F-5823-47BC-AF1A-40F83EF1FAC0}" dt="2024-02-27T13:54:20.692" v="0" actId="1076"/>
          <ac:spMkLst>
            <pc:docMk/>
            <pc:sldMk cId="0" sldId="294"/>
            <ac:spMk id="3" creationId="{00000000-0000-0000-0000-000000000000}"/>
          </ac:spMkLst>
        </pc:spChg>
        <pc:picChg chg="mod">
          <ac:chgData name="Dr. Usman Zia" userId="1c632b21-80b5-4b28-b425-356a745744c0" providerId="ADAL" clId="{53DDD34F-5823-47BC-AF1A-40F83EF1FAC0}" dt="2024-02-27T13:54:30.060" v="2" actId="1076"/>
          <ac:picMkLst>
            <pc:docMk/>
            <pc:sldMk cId="0" sldId="294"/>
            <ac:picMk id="4" creationId="{00000000-0000-0000-0000-000000000000}"/>
          </ac:picMkLst>
        </pc:picChg>
      </pc:sldChg>
      <pc:sldChg chg="modSp mod">
        <pc:chgData name="Dr. Usman Zia" userId="1c632b21-80b5-4b28-b425-356a745744c0" providerId="ADAL" clId="{53DDD34F-5823-47BC-AF1A-40F83EF1FAC0}" dt="2024-02-27T13:56:53.444" v="16" actId="1076"/>
        <pc:sldMkLst>
          <pc:docMk/>
          <pc:sldMk cId="0" sldId="295"/>
        </pc:sldMkLst>
        <pc:spChg chg="mod">
          <ac:chgData name="Dr. Usman Zia" userId="1c632b21-80b5-4b28-b425-356a745744c0" providerId="ADAL" clId="{53DDD34F-5823-47BC-AF1A-40F83EF1FAC0}" dt="2024-02-27T13:56:53.444" v="16" actId="1076"/>
          <ac:spMkLst>
            <pc:docMk/>
            <pc:sldMk cId="0" sldId="295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6:56.128" v="17" actId="1076"/>
        <pc:sldMkLst>
          <pc:docMk/>
          <pc:sldMk cId="0" sldId="296"/>
        </pc:sldMkLst>
        <pc:spChg chg="mod">
          <ac:chgData name="Dr. Usman Zia" userId="1c632b21-80b5-4b28-b425-356a745744c0" providerId="ADAL" clId="{53DDD34F-5823-47BC-AF1A-40F83EF1FAC0}" dt="2024-02-27T13:56:56.128" v="17" actId="1076"/>
          <ac:spMkLst>
            <pc:docMk/>
            <pc:sldMk cId="0" sldId="296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6:58.760" v="18" actId="1076"/>
        <pc:sldMkLst>
          <pc:docMk/>
          <pc:sldMk cId="0" sldId="297"/>
        </pc:sldMkLst>
        <pc:spChg chg="mod">
          <ac:chgData name="Dr. Usman Zia" userId="1c632b21-80b5-4b28-b425-356a745744c0" providerId="ADAL" clId="{53DDD34F-5823-47BC-AF1A-40F83EF1FAC0}" dt="2024-02-27T13:56:58.760" v="18" actId="1076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02.195" v="19" actId="1076"/>
        <pc:sldMkLst>
          <pc:docMk/>
          <pc:sldMk cId="0" sldId="298"/>
        </pc:sldMkLst>
        <pc:spChg chg="mod">
          <ac:chgData name="Dr. Usman Zia" userId="1c632b21-80b5-4b28-b425-356a745744c0" providerId="ADAL" clId="{53DDD34F-5823-47BC-AF1A-40F83EF1FAC0}" dt="2024-02-27T13:57:02.195" v="19" actId="1076"/>
          <ac:spMkLst>
            <pc:docMk/>
            <pc:sldMk cId="0" sldId="298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05.411" v="20" actId="1076"/>
        <pc:sldMkLst>
          <pc:docMk/>
          <pc:sldMk cId="0" sldId="299"/>
        </pc:sldMkLst>
        <pc:spChg chg="mod">
          <ac:chgData name="Dr. Usman Zia" userId="1c632b21-80b5-4b28-b425-356a745744c0" providerId="ADAL" clId="{53DDD34F-5823-47BC-AF1A-40F83EF1FAC0}" dt="2024-02-27T13:57:05.411" v="20" actId="1076"/>
          <ac:spMkLst>
            <pc:docMk/>
            <pc:sldMk cId="0" sldId="299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07.910" v="21" actId="1076"/>
        <pc:sldMkLst>
          <pc:docMk/>
          <pc:sldMk cId="0" sldId="300"/>
        </pc:sldMkLst>
        <pc:spChg chg="mod">
          <ac:chgData name="Dr. Usman Zia" userId="1c632b21-80b5-4b28-b425-356a745744c0" providerId="ADAL" clId="{53DDD34F-5823-47BC-AF1A-40F83EF1FAC0}" dt="2024-02-27T13:57:07.910" v="21" actId="1076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11.160" v="22" actId="1076"/>
        <pc:sldMkLst>
          <pc:docMk/>
          <pc:sldMk cId="0" sldId="301"/>
        </pc:sldMkLst>
        <pc:spChg chg="mod">
          <ac:chgData name="Dr. Usman Zia" userId="1c632b21-80b5-4b28-b425-356a745744c0" providerId="ADAL" clId="{53DDD34F-5823-47BC-AF1A-40F83EF1FAC0}" dt="2024-02-27T13:57:11.160" v="22" actId="1076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18.129" v="24" actId="1076"/>
        <pc:sldMkLst>
          <pc:docMk/>
          <pc:sldMk cId="0" sldId="302"/>
        </pc:sldMkLst>
        <pc:spChg chg="mod">
          <ac:chgData name="Dr. Usman Zia" userId="1c632b21-80b5-4b28-b425-356a745744c0" providerId="ADAL" clId="{53DDD34F-5823-47BC-AF1A-40F83EF1FAC0}" dt="2024-02-27T13:57:14.728" v="23" actId="1076"/>
          <ac:spMkLst>
            <pc:docMk/>
            <pc:sldMk cId="0" sldId="302"/>
            <ac:spMk id="3" creationId="{00000000-0000-0000-0000-000000000000}"/>
          </ac:spMkLst>
        </pc:spChg>
        <pc:picChg chg="mod">
          <ac:chgData name="Dr. Usman Zia" userId="1c632b21-80b5-4b28-b425-356a745744c0" providerId="ADAL" clId="{53DDD34F-5823-47BC-AF1A-40F83EF1FAC0}" dt="2024-02-27T13:57:18.129" v="24" actId="1076"/>
          <ac:picMkLst>
            <pc:docMk/>
            <pc:sldMk cId="0" sldId="302"/>
            <ac:picMk id="4" creationId="{00000000-0000-0000-0000-000000000000}"/>
          </ac:picMkLst>
        </pc:picChg>
      </pc:sldChg>
      <pc:sldChg chg="modSp mod">
        <pc:chgData name="Dr. Usman Zia" userId="1c632b21-80b5-4b28-b425-356a745744c0" providerId="ADAL" clId="{53DDD34F-5823-47BC-AF1A-40F83EF1FAC0}" dt="2024-02-27T13:57:21.164" v="25" actId="1076"/>
        <pc:sldMkLst>
          <pc:docMk/>
          <pc:sldMk cId="0" sldId="303"/>
        </pc:sldMkLst>
        <pc:spChg chg="mod">
          <ac:chgData name="Dr. Usman Zia" userId="1c632b21-80b5-4b28-b425-356a745744c0" providerId="ADAL" clId="{53DDD34F-5823-47BC-AF1A-40F83EF1FAC0}" dt="2024-02-27T13:57:21.164" v="25" actId="1076"/>
          <ac:spMkLst>
            <pc:docMk/>
            <pc:sldMk cId="0" sldId="303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26.911" v="27" actId="1076"/>
        <pc:sldMkLst>
          <pc:docMk/>
          <pc:sldMk cId="0" sldId="304"/>
        </pc:sldMkLst>
        <pc:spChg chg="mod">
          <ac:chgData name="Dr. Usman Zia" userId="1c632b21-80b5-4b28-b425-356a745744c0" providerId="ADAL" clId="{53DDD34F-5823-47BC-AF1A-40F83EF1FAC0}" dt="2024-02-27T13:57:24.545" v="26" actId="1076"/>
          <ac:spMkLst>
            <pc:docMk/>
            <pc:sldMk cId="0" sldId="304"/>
            <ac:spMk id="3" creationId="{00000000-0000-0000-0000-000000000000}"/>
          </ac:spMkLst>
        </pc:spChg>
        <pc:picChg chg="mod">
          <ac:chgData name="Dr. Usman Zia" userId="1c632b21-80b5-4b28-b425-356a745744c0" providerId="ADAL" clId="{53DDD34F-5823-47BC-AF1A-40F83EF1FAC0}" dt="2024-02-27T13:57:26.911" v="27" actId="1076"/>
          <ac:picMkLst>
            <pc:docMk/>
            <pc:sldMk cId="0" sldId="304"/>
            <ac:picMk id="4" creationId="{00000000-0000-0000-0000-000000000000}"/>
          </ac:picMkLst>
        </pc:picChg>
      </pc:sldChg>
      <pc:sldChg chg="modSp mod">
        <pc:chgData name="Dr. Usman Zia" userId="1c632b21-80b5-4b28-b425-356a745744c0" providerId="ADAL" clId="{53DDD34F-5823-47BC-AF1A-40F83EF1FAC0}" dt="2024-02-27T13:57:37.845" v="29" actId="1076"/>
        <pc:sldMkLst>
          <pc:docMk/>
          <pc:sldMk cId="0" sldId="305"/>
        </pc:sldMkLst>
        <pc:spChg chg="mod">
          <ac:chgData name="Dr. Usman Zia" userId="1c632b21-80b5-4b28-b425-356a745744c0" providerId="ADAL" clId="{53DDD34F-5823-47BC-AF1A-40F83EF1FAC0}" dt="2024-02-27T13:57:32.646" v="28" actId="1076"/>
          <ac:spMkLst>
            <pc:docMk/>
            <pc:sldMk cId="0" sldId="305"/>
            <ac:spMk id="3" creationId="{00000000-0000-0000-0000-000000000000}"/>
          </ac:spMkLst>
        </pc:spChg>
        <pc:picChg chg="mod">
          <ac:chgData name="Dr. Usman Zia" userId="1c632b21-80b5-4b28-b425-356a745744c0" providerId="ADAL" clId="{53DDD34F-5823-47BC-AF1A-40F83EF1FAC0}" dt="2024-02-27T13:57:37.845" v="29" actId="1076"/>
          <ac:picMkLst>
            <pc:docMk/>
            <pc:sldMk cId="0" sldId="305"/>
            <ac:picMk id="5" creationId="{00000000-0000-0000-0000-000000000000}"/>
          </ac:picMkLst>
        </pc:picChg>
      </pc:sldChg>
      <pc:sldChg chg="modSp mod">
        <pc:chgData name="Dr. Usman Zia" userId="1c632b21-80b5-4b28-b425-356a745744c0" providerId="ADAL" clId="{53DDD34F-5823-47BC-AF1A-40F83EF1FAC0}" dt="2024-02-27T13:57:42.210" v="30" actId="1076"/>
        <pc:sldMkLst>
          <pc:docMk/>
          <pc:sldMk cId="2507258628" sldId="306"/>
        </pc:sldMkLst>
        <pc:spChg chg="mod">
          <ac:chgData name="Dr. Usman Zia" userId="1c632b21-80b5-4b28-b425-356a745744c0" providerId="ADAL" clId="{53DDD34F-5823-47BC-AF1A-40F83EF1FAC0}" dt="2024-02-27T13:57:42.210" v="30" actId="1076"/>
          <ac:spMkLst>
            <pc:docMk/>
            <pc:sldMk cId="2507258628" sldId="306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45.562" v="31" actId="1076"/>
        <pc:sldMkLst>
          <pc:docMk/>
          <pc:sldMk cId="0" sldId="307"/>
        </pc:sldMkLst>
        <pc:spChg chg="mod">
          <ac:chgData name="Dr. Usman Zia" userId="1c632b21-80b5-4b28-b425-356a745744c0" providerId="ADAL" clId="{53DDD34F-5823-47BC-AF1A-40F83EF1FAC0}" dt="2024-02-27T13:57:45.562" v="31" actId="1076"/>
          <ac:spMkLst>
            <pc:docMk/>
            <pc:sldMk cId="0" sldId="307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49.046" v="32" actId="1076"/>
        <pc:sldMkLst>
          <pc:docMk/>
          <pc:sldMk cId="0" sldId="308"/>
        </pc:sldMkLst>
        <pc:spChg chg="mod">
          <ac:chgData name="Dr. Usman Zia" userId="1c632b21-80b5-4b28-b425-356a745744c0" providerId="ADAL" clId="{53DDD34F-5823-47BC-AF1A-40F83EF1FAC0}" dt="2024-02-27T13:57:49.046" v="32" actId="1076"/>
          <ac:spMkLst>
            <pc:docMk/>
            <pc:sldMk cId="0" sldId="308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3:57:51.610" v="33" actId="1076"/>
        <pc:sldMkLst>
          <pc:docMk/>
          <pc:sldMk cId="0" sldId="309"/>
        </pc:sldMkLst>
        <pc:spChg chg="mod">
          <ac:chgData name="Dr. Usman Zia" userId="1c632b21-80b5-4b28-b425-356a745744c0" providerId="ADAL" clId="{53DDD34F-5823-47BC-AF1A-40F83EF1FAC0}" dt="2024-02-27T13:57:51.610" v="33" actId="1076"/>
          <ac:spMkLst>
            <pc:docMk/>
            <pc:sldMk cId="0" sldId="309"/>
            <ac:spMk id="3" creationId="{00000000-0000-0000-0000-000000000000}"/>
          </ac:spMkLst>
        </pc:spChg>
      </pc:sldChg>
      <pc:sldChg chg="addSp delSp modSp mod">
        <pc:chgData name="Dr. Usman Zia" userId="1c632b21-80b5-4b28-b425-356a745744c0" providerId="ADAL" clId="{53DDD34F-5823-47BC-AF1A-40F83EF1FAC0}" dt="2024-02-27T14:04:34.897" v="62" actId="1076"/>
        <pc:sldMkLst>
          <pc:docMk/>
          <pc:sldMk cId="0" sldId="310"/>
        </pc:sldMkLst>
        <pc:spChg chg="mod">
          <ac:chgData name="Dr. Usman Zia" userId="1c632b21-80b5-4b28-b425-356a745744c0" providerId="ADAL" clId="{53DDD34F-5823-47BC-AF1A-40F83EF1FAC0}" dt="2024-02-27T14:03:45.797" v="45" actId="1076"/>
          <ac:spMkLst>
            <pc:docMk/>
            <pc:sldMk cId="0" sldId="310"/>
            <ac:spMk id="16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4:04:34.897" v="62" actId="1076"/>
          <ac:spMkLst>
            <pc:docMk/>
            <pc:sldMk cId="0" sldId="310"/>
            <ac:spMk id="17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4:04:28.895" v="61" actId="1076"/>
          <ac:spMkLst>
            <pc:docMk/>
            <pc:sldMk cId="0" sldId="310"/>
            <ac:spMk id="19" creationId="{00000000-0000-0000-0000-000000000000}"/>
          </ac:spMkLst>
        </pc:spChg>
        <pc:picChg chg="del mod">
          <ac:chgData name="Dr. Usman Zia" userId="1c632b21-80b5-4b28-b425-356a745744c0" providerId="ADAL" clId="{53DDD34F-5823-47BC-AF1A-40F83EF1FAC0}" dt="2024-02-27T14:03:27.627" v="40" actId="478"/>
          <ac:picMkLst>
            <pc:docMk/>
            <pc:sldMk cId="0" sldId="310"/>
            <ac:picMk id="18" creationId="{00000000-0000-0000-0000-000000000000}"/>
          </ac:picMkLst>
        </pc:picChg>
        <pc:picChg chg="add mod">
          <ac:chgData name="Dr. Usman Zia" userId="1c632b21-80b5-4b28-b425-356a745744c0" providerId="ADAL" clId="{53DDD34F-5823-47BC-AF1A-40F83EF1FAC0}" dt="2024-02-27T14:03:49.263" v="46" actId="1076"/>
          <ac:picMkLst>
            <pc:docMk/>
            <pc:sldMk cId="0" sldId="310"/>
            <ac:picMk id="23" creationId="{4110FC8D-CBD9-D6EC-E10B-0A30B307EF76}"/>
          </ac:picMkLst>
        </pc:picChg>
      </pc:sldChg>
      <pc:sldChg chg="modSp mod">
        <pc:chgData name="Dr. Usman Zia" userId="1c632b21-80b5-4b28-b425-356a745744c0" providerId="ADAL" clId="{53DDD34F-5823-47BC-AF1A-40F83EF1FAC0}" dt="2024-02-27T14:07:28.797" v="64" actId="1076"/>
        <pc:sldMkLst>
          <pc:docMk/>
          <pc:sldMk cId="0" sldId="311"/>
        </pc:sldMkLst>
        <pc:spChg chg="mod">
          <ac:chgData name="Dr. Usman Zia" userId="1c632b21-80b5-4b28-b425-356a745744c0" providerId="ADAL" clId="{53DDD34F-5823-47BC-AF1A-40F83EF1FAC0}" dt="2024-02-27T14:07:28.797" v="64" actId="1076"/>
          <ac:spMkLst>
            <pc:docMk/>
            <pc:sldMk cId="0" sldId="311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4:07:40.330" v="67" actId="14100"/>
        <pc:sldMkLst>
          <pc:docMk/>
          <pc:sldMk cId="0" sldId="312"/>
        </pc:sldMkLst>
        <pc:spChg chg="mod">
          <ac:chgData name="Dr. Usman Zia" userId="1c632b21-80b5-4b28-b425-356a745744c0" providerId="ADAL" clId="{53DDD34F-5823-47BC-AF1A-40F83EF1FAC0}" dt="2024-02-27T14:07:33.464" v="65" actId="1076"/>
          <ac:spMkLst>
            <pc:docMk/>
            <pc:sldMk cId="0" sldId="312"/>
            <ac:spMk id="4" creationId="{00000000-0000-0000-0000-000000000000}"/>
          </ac:spMkLst>
        </pc:spChg>
        <pc:picChg chg="mod">
          <ac:chgData name="Dr. Usman Zia" userId="1c632b21-80b5-4b28-b425-356a745744c0" providerId="ADAL" clId="{53DDD34F-5823-47BC-AF1A-40F83EF1FAC0}" dt="2024-02-27T14:07:40.330" v="67" actId="14100"/>
          <ac:picMkLst>
            <pc:docMk/>
            <pc:sldMk cId="0" sldId="312"/>
            <ac:picMk id="3" creationId="{00000000-0000-0000-0000-000000000000}"/>
          </ac:picMkLst>
        </pc:picChg>
      </pc:sldChg>
      <pc:sldChg chg="modSp mod">
        <pc:chgData name="Dr. Usman Zia" userId="1c632b21-80b5-4b28-b425-356a745744c0" providerId="ADAL" clId="{53DDD34F-5823-47BC-AF1A-40F83EF1FAC0}" dt="2024-02-27T14:07:49.280" v="70" actId="14100"/>
        <pc:sldMkLst>
          <pc:docMk/>
          <pc:sldMk cId="0" sldId="313"/>
        </pc:sldMkLst>
        <pc:spChg chg="mod">
          <ac:chgData name="Dr. Usman Zia" userId="1c632b21-80b5-4b28-b425-356a745744c0" providerId="ADAL" clId="{53DDD34F-5823-47BC-AF1A-40F83EF1FAC0}" dt="2024-02-27T14:07:44.846" v="68" actId="1076"/>
          <ac:spMkLst>
            <pc:docMk/>
            <pc:sldMk cId="0" sldId="313"/>
            <ac:spMk id="4" creationId="{00000000-0000-0000-0000-000000000000}"/>
          </ac:spMkLst>
        </pc:spChg>
        <pc:picChg chg="mod">
          <ac:chgData name="Dr. Usman Zia" userId="1c632b21-80b5-4b28-b425-356a745744c0" providerId="ADAL" clId="{53DDD34F-5823-47BC-AF1A-40F83EF1FAC0}" dt="2024-02-27T14:07:49.280" v="70" actId="14100"/>
          <ac:picMkLst>
            <pc:docMk/>
            <pc:sldMk cId="0" sldId="313"/>
            <ac:picMk id="3" creationId="{00000000-0000-0000-0000-000000000000}"/>
          </ac:picMkLst>
        </pc:picChg>
      </pc:sldChg>
      <pc:sldChg chg="modSp mod">
        <pc:chgData name="Dr. Usman Zia" userId="1c632b21-80b5-4b28-b425-356a745744c0" providerId="ADAL" clId="{53DDD34F-5823-47BC-AF1A-40F83EF1FAC0}" dt="2024-02-27T14:07:56.297" v="72" actId="14100"/>
        <pc:sldMkLst>
          <pc:docMk/>
          <pc:sldMk cId="0" sldId="314"/>
        </pc:sldMkLst>
        <pc:spChg chg="mod">
          <ac:chgData name="Dr. Usman Zia" userId="1c632b21-80b5-4b28-b425-356a745744c0" providerId="ADAL" clId="{53DDD34F-5823-47BC-AF1A-40F83EF1FAC0}" dt="2024-02-27T14:07:53.297" v="71" actId="1076"/>
          <ac:spMkLst>
            <pc:docMk/>
            <pc:sldMk cId="0" sldId="314"/>
            <ac:spMk id="4" creationId="{00000000-0000-0000-0000-000000000000}"/>
          </ac:spMkLst>
        </pc:spChg>
        <pc:picChg chg="mod">
          <ac:chgData name="Dr. Usman Zia" userId="1c632b21-80b5-4b28-b425-356a745744c0" providerId="ADAL" clId="{53DDD34F-5823-47BC-AF1A-40F83EF1FAC0}" dt="2024-02-27T14:07:56.297" v="72" actId="14100"/>
          <ac:picMkLst>
            <pc:docMk/>
            <pc:sldMk cId="0" sldId="314"/>
            <ac:picMk id="3" creationId="{00000000-0000-0000-0000-000000000000}"/>
          </ac:picMkLst>
        </pc:picChg>
      </pc:sldChg>
      <pc:sldChg chg="modSp mod">
        <pc:chgData name="Dr. Usman Zia" userId="1c632b21-80b5-4b28-b425-356a745744c0" providerId="ADAL" clId="{53DDD34F-5823-47BC-AF1A-40F83EF1FAC0}" dt="2024-02-27T14:20:04.550" v="136" actId="1076"/>
        <pc:sldMkLst>
          <pc:docMk/>
          <pc:sldMk cId="0" sldId="315"/>
        </pc:sldMkLst>
        <pc:spChg chg="mod">
          <ac:chgData name="Dr. Usman Zia" userId="1c632b21-80b5-4b28-b425-356a745744c0" providerId="ADAL" clId="{53DDD34F-5823-47BC-AF1A-40F83EF1FAC0}" dt="2024-02-27T14:20:04.550" v="136" actId="1076"/>
          <ac:spMkLst>
            <pc:docMk/>
            <pc:sldMk cId="0" sldId="315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4:08:09.014" v="76" actId="1076"/>
        <pc:sldMkLst>
          <pc:docMk/>
          <pc:sldMk cId="0" sldId="316"/>
        </pc:sldMkLst>
        <pc:spChg chg="mod">
          <ac:chgData name="Dr. Usman Zia" userId="1c632b21-80b5-4b28-b425-356a745744c0" providerId="ADAL" clId="{53DDD34F-5823-47BC-AF1A-40F83EF1FAC0}" dt="2024-02-27T14:08:09.014" v="76" actId="1076"/>
          <ac:spMkLst>
            <pc:docMk/>
            <pc:sldMk cId="0" sldId="316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4:08:12.548" v="77" actId="1076"/>
        <pc:sldMkLst>
          <pc:docMk/>
          <pc:sldMk cId="0" sldId="317"/>
        </pc:sldMkLst>
        <pc:spChg chg="mod">
          <ac:chgData name="Dr. Usman Zia" userId="1c632b21-80b5-4b28-b425-356a745744c0" providerId="ADAL" clId="{53DDD34F-5823-47BC-AF1A-40F83EF1FAC0}" dt="2024-02-27T14:08:12.548" v="77" actId="1076"/>
          <ac:spMkLst>
            <pc:docMk/>
            <pc:sldMk cId="0" sldId="317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4:08:15.283" v="78" actId="1076"/>
        <pc:sldMkLst>
          <pc:docMk/>
          <pc:sldMk cId="0" sldId="318"/>
        </pc:sldMkLst>
        <pc:spChg chg="mod">
          <ac:chgData name="Dr. Usman Zia" userId="1c632b21-80b5-4b28-b425-356a745744c0" providerId="ADAL" clId="{53DDD34F-5823-47BC-AF1A-40F83EF1FAC0}" dt="2024-02-27T14:08:15.283" v="78" actId="1076"/>
          <ac:spMkLst>
            <pc:docMk/>
            <pc:sldMk cId="0" sldId="318"/>
            <ac:spMk id="2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4:08:20.864" v="79" actId="1076"/>
        <pc:sldMkLst>
          <pc:docMk/>
          <pc:sldMk cId="0" sldId="319"/>
        </pc:sldMkLst>
        <pc:spChg chg="mod">
          <ac:chgData name="Dr. Usman Zia" userId="1c632b21-80b5-4b28-b425-356a745744c0" providerId="ADAL" clId="{53DDD34F-5823-47BC-AF1A-40F83EF1FAC0}" dt="2024-02-27T14:08:20.864" v="79" actId="1076"/>
          <ac:spMkLst>
            <pc:docMk/>
            <pc:sldMk cId="0" sldId="319"/>
            <ac:spMk id="2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4:08:23.947" v="80" actId="1076"/>
        <pc:sldMkLst>
          <pc:docMk/>
          <pc:sldMk cId="0" sldId="320"/>
        </pc:sldMkLst>
        <pc:spChg chg="mod">
          <ac:chgData name="Dr. Usman Zia" userId="1c632b21-80b5-4b28-b425-356a745744c0" providerId="ADAL" clId="{53DDD34F-5823-47BC-AF1A-40F83EF1FAC0}" dt="2024-02-27T14:08:23.947" v="80" actId="1076"/>
          <ac:spMkLst>
            <pc:docMk/>
            <pc:sldMk cId="0" sldId="320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53DDD34F-5823-47BC-AF1A-40F83EF1FAC0}" dt="2024-02-27T14:08:31.380" v="82" actId="1076"/>
        <pc:sldMkLst>
          <pc:docMk/>
          <pc:sldMk cId="0" sldId="321"/>
        </pc:sldMkLst>
        <pc:spChg chg="mod">
          <ac:chgData name="Dr. Usman Zia" userId="1c632b21-80b5-4b28-b425-356a745744c0" providerId="ADAL" clId="{53DDD34F-5823-47BC-AF1A-40F83EF1FAC0}" dt="2024-02-27T14:08:27.646" v="81" actId="1076"/>
          <ac:spMkLst>
            <pc:docMk/>
            <pc:sldMk cId="0" sldId="321"/>
            <ac:spMk id="3" creationId="{00000000-0000-0000-0000-000000000000}"/>
          </ac:spMkLst>
        </pc:spChg>
        <pc:graphicFrameChg chg="mod">
          <ac:chgData name="Dr. Usman Zia" userId="1c632b21-80b5-4b28-b425-356a745744c0" providerId="ADAL" clId="{53DDD34F-5823-47BC-AF1A-40F83EF1FAC0}" dt="2024-02-27T14:08:31.380" v="82" actId="1076"/>
          <ac:graphicFrameMkLst>
            <pc:docMk/>
            <pc:sldMk cId="0" sldId="321"/>
            <ac:graphicFrameMk id="4" creationId="{00000000-0000-0000-0000-000000000000}"/>
          </ac:graphicFrameMkLst>
        </pc:graphicFrameChg>
      </pc:sldChg>
      <pc:sldChg chg="modSp mod">
        <pc:chgData name="Dr. Usman Zia" userId="1c632b21-80b5-4b28-b425-356a745744c0" providerId="ADAL" clId="{53DDD34F-5823-47BC-AF1A-40F83EF1FAC0}" dt="2024-02-27T14:09:36.180" v="120" actId="1076"/>
        <pc:sldMkLst>
          <pc:docMk/>
          <pc:sldMk cId="0" sldId="322"/>
        </pc:sldMkLst>
        <pc:spChg chg="mod">
          <ac:chgData name="Dr. Usman Zia" userId="1c632b21-80b5-4b28-b425-356a745744c0" providerId="ADAL" clId="{53DDD34F-5823-47BC-AF1A-40F83EF1FAC0}" dt="2024-02-27T14:08:59.081" v="96" actId="20577"/>
          <ac:spMkLst>
            <pc:docMk/>
            <pc:sldMk cId="0" sldId="322"/>
            <ac:spMk id="3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4:09:36.180" v="120" actId="1076"/>
          <ac:spMkLst>
            <pc:docMk/>
            <pc:sldMk cId="0" sldId="322"/>
            <ac:spMk id="5" creationId="{00000000-0000-0000-0000-000000000000}"/>
          </ac:spMkLst>
        </pc:spChg>
        <pc:graphicFrameChg chg="mod">
          <ac:chgData name="Dr. Usman Zia" userId="1c632b21-80b5-4b28-b425-356a745744c0" providerId="ADAL" clId="{53DDD34F-5823-47BC-AF1A-40F83EF1FAC0}" dt="2024-02-27T14:09:04.530" v="97" actId="1076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">
          <ac:chgData name="Dr. Usman Zia" userId="1c632b21-80b5-4b28-b425-356a745744c0" providerId="ADAL" clId="{53DDD34F-5823-47BC-AF1A-40F83EF1FAC0}" dt="2024-02-27T14:08:42.830" v="84" actId="1076"/>
          <ac:graphicFrameMkLst>
            <pc:docMk/>
            <pc:sldMk cId="0" sldId="322"/>
            <ac:graphicFrameMk id="6" creationId="{00000000-0000-0000-0000-000000000000}"/>
          </ac:graphicFrameMkLst>
        </pc:graphicFrameChg>
      </pc:sldChg>
      <pc:sldChg chg="modSp mod">
        <pc:chgData name="Dr. Usman Zia" userId="1c632b21-80b5-4b28-b425-356a745744c0" providerId="ADAL" clId="{53DDD34F-5823-47BC-AF1A-40F83EF1FAC0}" dt="2024-02-28T11:13:46.160" v="398"/>
        <pc:sldMkLst>
          <pc:docMk/>
          <pc:sldMk cId="0" sldId="323"/>
        </pc:sldMkLst>
        <pc:spChg chg="mod">
          <ac:chgData name="Dr. Usman Zia" userId="1c632b21-80b5-4b28-b425-356a745744c0" providerId="ADAL" clId="{53DDD34F-5823-47BC-AF1A-40F83EF1FAC0}" dt="2024-02-28T11:13:06.826" v="377" actId="21"/>
          <ac:spMkLst>
            <pc:docMk/>
            <pc:sldMk cId="0" sldId="323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8T11:13:46.160" v="398"/>
          <ac:spMkLst>
            <pc:docMk/>
            <pc:sldMk cId="0" sldId="323"/>
            <ac:spMk id="3" creationId="{00000000-0000-0000-0000-000000000000}"/>
          </ac:spMkLst>
        </pc:spChg>
      </pc:sldChg>
      <pc:sldChg chg="modSp del mod">
        <pc:chgData name="Dr. Usman Zia" userId="1c632b21-80b5-4b28-b425-356a745744c0" providerId="ADAL" clId="{53DDD34F-5823-47BC-AF1A-40F83EF1FAC0}" dt="2024-02-28T11:13:48.711" v="399" actId="47"/>
        <pc:sldMkLst>
          <pc:docMk/>
          <pc:sldMk cId="0" sldId="324"/>
        </pc:sldMkLst>
        <pc:spChg chg="mod">
          <ac:chgData name="Dr. Usman Zia" userId="1c632b21-80b5-4b28-b425-356a745744c0" providerId="ADAL" clId="{53DDD34F-5823-47BC-AF1A-40F83EF1FAC0}" dt="2024-02-28T11:13:36.652" v="389" actId="21"/>
          <ac:spMkLst>
            <pc:docMk/>
            <pc:sldMk cId="0" sldId="324"/>
            <ac:spMk id="3" creationId="{00000000-0000-0000-0000-000000000000}"/>
          </ac:spMkLst>
        </pc:spChg>
      </pc:sldChg>
      <pc:sldChg chg="modSp mod modShow">
        <pc:chgData name="Dr. Usman Zia" userId="1c632b21-80b5-4b28-b425-356a745744c0" providerId="ADAL" clId="{53DDD34F-5823-47BC-AF1A-40F83EF1FAC0}" dt="2024-02-28T11:03:57.141" v="375" actId="729"/>
        <pc:sldMkLst>
          <pc:docMk/>
          <pc:sldMk cId="0" sldId="325"/>
        </pc:sldMkLst>
        <pc:spChg chg="mod">
          <ac:chgData name="Dr. Usman Zia" userId="1c632b21-80b5-4b28-b425-356a745744c0" providerId="ADAL" clId="{53DDD34F-5823-47BC-AF1A-40F83EF1FAC0}" dt="2024-02-27T14:10:11.518" v="124" actId="1076"/>
          <ac:spMkLst>
            <pc:docMk/>
            <pc:sldMk cId="0" sldId="325"/>
            <ac:spMk id="3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4:10:20.366" v="126" actId="1076"/>
          <ac:spMkLst>
            <pc:docMk/>
            <pc:sldMk cId="0" sldId="325"/>
            <ac:spMk id="5" creationId="{00000000-0000-0000-0000-000000000000}"/>
          </ac:spMkLst>
        </pc:spChg>
        <pc:picChg chg="mod">
          <ac:chgData name="Dr. Usman Zia" userId="1c632b21-80b5-4b28-b425-356a745744c0" providerId="ADAL" clId="{53DDD34F-5823-47BC-AF1A-40F83EF1FAC0}" dt="2024-02-27T14:10:15.214" v="125" actId="1076"/>
          <ac:picMkLst>
            <pc:docMk/>
            <pc:sldMk cId="0" sldId="325"/>
            <ac:picMk id="4" creationId="{00000000-0000-0000-0000-000000000000}"/>
          </ac:picMkLst>
        </pc:picChg>
      </pc:sldChg>
      <pc:sldChg chg="modSp mod modShow">
        <pc:chgData name="Dr. Usman Zia" userId="1c632b21-80b5-4b28-b425-356a745744c0" providerId="ADAL" clId="{53DDD34F-5823-47BC-AF1A-40F83EF1FAC0}" dt="2024-02-28T11:13:55.826" v="400" actId="729"/>
        <pc:sldMkLst>
          <pc:docMk/>
          <pc:sldMk cId="0" sldId="326"/>
        </pc:sldMkLst>
        <pc:spChg chg="mod">
          <ac:chgData name="Dr. Usman Zia" userId="1c632b21-80b5-4b28-b425-356a745744c0" providerId="ADAL" clId="{53DDD34F-5823-47BC-AF1A-40F83EF1FAC0}" dt="2024-02-27T14:22:20.934" v="140" actId="1076"/>
          <ac:spMkLst>
            <pc:docMk/>
            <pc:sldMk cId="0" sldId="326"/>
            <ac:spMk id="3" creationId="{00000000-0000-0000-0000-000000000000}"/>
          </ac:spMkLst>
        </pc:spChg>
      </pc:sldChg>
      <pc:sldChg chg="modSp mod modShow">
        <pc:chgData name="Dr. Usman Zia" userId="1c632b21-80b5-4b28-b425-356a745744c0" providerId="ADAL" clId="{53DDD34F-5823-47BC-AF1A-40F83EF1FAC0}" dt="2024-02-28T11:13:55.826" v="400" actId="729"/>
        <pc:sldMkLst>
          <pc:docMk/>
          <pc:sldMk cId="0" sldId="327"/>
        </pc:sldMkLst>
        <pc:spChg chg="mod">
          <ac:chgData name="Dr. Usman Zia" userId="1c632b21-80b5-4b28-b425-356a745744c0" providerId="ADAL" clId="{53DDD34F-5823-47BC-AF1A-40F83EF1FAC0}" dt="2024-02-27T14:10:32.082" v="128" actId="1076"/>
          <ac:spMkLst>
            <pc:docMk/>
            <pc:sldMk cId="0" sldId="327"/>
            <ac:spMk id="3" creationId="{00000000-0000-0000-0000-000000000000}"/>
          </ac:spMkLst>
        </pc:spChg>
      </pc:sldChg>
      <pc:sldChg chg="modSp mod modShow">
        <pc:chgData name="Dr. Usman Zia" userId="1c632b21-80b5-4b28-b425-356a745744c0" providerId="ADAL" clId="{53DDD34F-5823-47BC-AF1A-40F83EF1FAC0}" dt="2024-02-28T11:04:10.827" v="376" actId="729"/>
        <pc:sldMkLst>
          <pc:docMk/>
          <pc:sldMk cId="0" sldId="328"/>
        </pc:sldMkLst>
        <pc:spChg chg="mod">
          <ac:chgData name="Dr. Usman Zia" userId="1c632b21-80b5-4b28-b425-356a745744c0" providerId="ADAL" clId="{53DDD34F-5823-47BC-AF1A-40F83EF1FAC0}" dt="2024-02-27T14:10:35.632" v="129" actId="1076"/>
          <ac:spMkLst>
            <pc:docMk/>
            <pc:sldMk cId="0" sldId="328"/>
            <ac:spMk id="3" creationId="{00000000-0000-0000-0000-000000000000}"/>
          </ac:spMkLst>
        </pc:spChg>
      </pc:sldChg>
      <pc:sldChg chg="addSp delSp modSp add del mod">
        <pc:chgData name="Dr. Usman Zia" userId="1c632b21-80b5-4b28-b425-356a745744c0" providerId="ADAL" clId="{53DDD34F-5823-47BC-AF1A-40F83EF1FAC0}" dt="2024-02-27T15:28:22.944" v="368"/>
        <pc:sldMkLst>
          <pc:docMk/>
          <pc:sldMk cId="0" sldId="329"/>
        </pc:sldMkLst>
        <pc:spChg chg="del">
          <ac:chgData name="Dr. Usman Zia" userId="1c632b21-80b5-4b28-b425-356a745744c0" providerId="ADAL" clId="{53DDD34F-5823-47BC-AF1A-40F83EF1FAC0}" dt="2024-02-27T15:06:15.339" v="236" actId="478"/>
          <ac:spMkLst>
            <pc:docMk/>
            <pc:sldMk cId="0" sldId="329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7:25.689" v="272" actId="1076"/>
          <ac:spMkLst>
            <pc:docMk/>
            <pc:sldMk cId="0" sldId="329"/>
            <ac:spMk id="8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4:02.755" v="180" actId="1076"/>
          <ac:spMkLst>
            <pc:docMk/>
            <pc:sldMk cId="0" sldId="329"/>
            <ac:spMk id="11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6:16.007" v="237" actId="478"/>
          <ac:spMkLst>
            <pc:docMk/>
            <pc:sldMk cId="0" sldId="329"/>
            <ac:spMk id="13" creationId="{2A5C39EC-D54E-8E50-BCD3-C99D85162318}"/>
          </ac:spMkLst>
        </pc:spChg>
        <pc:spChg chg="add del mod">
          <ac:chgData name="Dr. Usman Zia" userId="1c632b21-80b5-4b28-b425-356a745744c0" providerId="ADAL" clId="{53DDD34F-5823-47BC-AF1A-40F83EF1FAC0}" dt="2024-02-27T15:28:22.677" v="367" actId="478"/>
          <ac:spMkLst>
            <pc:docMk/>
            <pc:sldMk cId="0" sldId="329"/>
            <ac:spMk id="14" creationId="{19A37438-3CDA-3278-ADD8-3371B3AB8115}"/>
          </ac:spMkLst>
        </pc:spChg>
        <pc:spChg chg="add mod">
          <ac:chgData name="Dr. Usman Zia" userId="1c632b21-80b5-4b28-b425-356a745744c0" providerId="ADAL" clId="{53DDD34F-5823-47BC-AF1A-40F83EF1FAC0}" dt="2024-02-27T15:28:22.944" v="368"/>
          <ac:spMkLst>
            <pc:docMk/>
            <pc:sldMk cId="0" sldId="329"/>
            <ac:spMk id="15" creationId="{74E6AB0D-D5B1-C583-515D-22B2C91C67C2}"/>
          </ac:spMkLst>
        </pc:spChg>
        <pc:grpChg chg="del">
          <ac:chgData name="Dr. Usman Zia" userId="1c632b21-80b5-4b28-b425-356a745744c0" providerId="ADAL" clId="{53DDD34F-5823-47BC-AF1A-40F83EF1FAC0}" dt="2024-02-27T15:06:17.179" v="238" actId="478"/>
          <ac:grpSpMkLst>
            <pc:docMk/>
            <pc:sldMk cId="0" sldId="329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25.713" v="370"/>
        <pc:sldMkLst>
          <pc:docMk/>
          <pc:sldMk cId="0" sldId="330"/>
        </pc:sldMkLst>
        <pc:spChg chg="del mod">
          <ac:chgData name="Dr. Usman Zia" userId="1c632b21-80b5-4b28-b425-356a745744c0" providerId="ADAL" clId="{53DDD34F-5823-47BC-AF1A-40F83EF1FAC0}" dt="2024-02-27T15:06:19.875" v="241" actId="478"/>
          <ac:spMkLst>
            <pc:docMk/>
            <pc:sldMk cId="0" sldId="330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7:28.391" v="274" actId="1076"/>
          <ac:spMkLst>
            <pc:docMk/>
            <pc:sldMk cId="0" sldId="330"/>
            <ac:spMk id="8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4:08.338" v="181" actId="1076"/>
          <ac:spMkLst>
            <pc:docMk/>
            <pc:sldMk cId="0" sldId="330"/>
            <ac:spMk id="12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6:20.493" v="242" actId="478"/>
          <ac:spMkLst>
            <pc:docMk/>
            <pc:sldMk cId="0" sldId="330"/>
            <ac:spMk id="14" creationId="{C4EF1C82-CD7B-F0B2-6D48-F213DA8DA58C}"/>
          </ac:spMkLst>
        </pc:spChg>
        <pc:spChg chg="add del mod">
          <ac:chgData name="Dr. Usman Zia" userId="1c632b21-80b5-4b28-b425-356a745744c0" providerId="ADAL" clId="{53DDD34F-5823-47BC-AF1A-40F83EF1FAC0}" dt="2024-02-27T15:28:25.469" v="369" actId="478"/>
          <ac:spMkLst>
            <pc:docMk/>
            <pc:sldMk cId="0" sldId="330"/>
            <ac:spMk id="15" creationId="{41E721A2-002E-D820-D969-EE5DD6B78467}"/>
          </ac:spMkLst>
        </pc:spChg>
        <pc:spChg chg="add mod">
          <ac:chgData name="Dr. Usman Zia" userId="1c632b21-80b5-4b28-b425-356a745744c0" providerId="ADAL" clId="{53DDD34F-5823-47BC-AF1A-40F83EF1FAC0}" dt="2024-02-27T15:28:25.713" v="370"/>
          <ac:spMkLst>
            <pc:docMk/>
            <pc:sldMk cId="0" sldId="330"/>
            <ac:spMk id="16" creationId="{9E7D61CD-FCF2-7BB9-4D76-A230F49953FD}"/>
          </ac:spMkLst>
        </pc:spChg>
        <pc:grpChg chg="del">
          <ac:chgData name="Dr. Usman Zia" userId="1c632b21-80b5-4b28-b425-356a745744c0" providerId="ADAL" clId="{53DDD34F-5823-47BC-AF1A-40F83EF1FAC0}" dt="2024-02-27T15:06:18.386" v="239" actId="478"/>
          <ac:grpSpMkLst>
            <pc:docMk/>
            <pc:sldMk cId="0" sldId="330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28.711" v="372"/>
        <pc:sldMkLst>
          <pc:docMk/>
          <pc:sldMk cId="0" sldId="331"/>
        </pc:sldMkLst>
        <pc:spChg chg="del">
          <ac:chgData name="Dr. Usman Zia" userId="1c632b21-80b5-4b28-b425-356a745744c0" providerId="ADAL" clId="{53DDD34F-5823-47BC-AF1A-40F83EF1FAC0}" dt="2024-02-27T15:06:22.211" v="243" actId="478"/>
          <ac:spMkLst>
            <pc:docMk/>
            <pc:sldMk cId="0" sldId="331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4:21.939" v="182" actId="1076"/>
          <ac:spMkLst>
            <pc:docMk/>
            <pc:sldMk cId="0" sldId="331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06:22.841" v="244" actId="478"/>
          <ac:spMkLst>
            <pc:docMk/>
            <pc:sldMk cId="0" sldId="331"/>
            <ac:spMk id="11" creationId="{B75C3E52-A153-D9EC-84D2-B3855E70226C}"/>
          </ac:spMkLst>
        </pc:spChg>
        <pc:spChg chg="add del mod">
          <ac:chgData name="Dr. Usman Zia" userId="1c632b21-80b5-4b28-b425-356a745744c0" providerId="ADAL" clId="{53DDD34F-5823-47BC-AF1A-40F83EF1FAC0}" dt="2024-02-27T15:28:28.413" v="371" actId="478"/>
          <ac:spMkLst>
            <pc:docMk/>
            <pc:sldMk cId="0" sldId="331"/>
            <ac:spMk id="12" creationId="{153FE913-4058-526A-C443-FC72CABE46C5}"/>
          </ac:spMkLst>
        </pc:spChg>
        <pc:spChg chg="add mod">
          <ac:chgData name="Dr. Usman Zia" userId="1c632b21-80b5-4b28-b425-356a745744c0" providerId="ADAL" clId="{53DDD34F-5823-47BC-AF1A-40F83EF1FAC0}" dt="2024-02-27T15:28:28.711" v="372"/>
          <ac:spMkLst>
            <pc:docMk/>
            <pc:sldMk cId="0" sldId="331"/>
            <ac:spMk id="13" creationId="{63CDC70D-6FC2-68EB-DA3E-2D96669FA438}"/>
          </ac:spMkLst>
        </pc:spChg>
        <pc:grpChg chg="del">
          <ac:chgData name="Dr. Usman Zia" userId="1c632b21-80b5-4b28-b425-356a745744c0" providerId="ADAL" clId="{53DDD34F-5823-47BC-AF1A-40F83EF1FAC0}" dt="2024-02-27T15:06:25.061" v="245" actId="478"/>
          <ac:grpSpMkLst>
            <pc:docMk/>
            <pc:sldMk cId="0" sldId="331"/>
            <ac:grpSpMk id="3" creationId="{00000000-0000-0000-0000-000000000000}"/>
          </ac:grpSpMkLst>
        </pc:grpChg>
      </pc:sldChg>
      <pc:sldChg chg="addSp delSp modSp add del mod">
        <pc:chgData name="Dr. Usman Zia" userId="1c632b21-80b5-4b28-b425-356a745744c0" providerId="ADAL" clId="{53DDD34F-5823-47BC-AF1A-40F83EF1FAC0}" dt="2024-02-27T15:28:32.328" v="374"/>
        <pc:sldMkLst>
          <pc:docMk/>
          <pc:sldMk cId="0" sldId="332"/>
        </pc:sldMkLst>
        <pc:spChg chg="del">
          <ac:chgData name="Dr. Usman Zia" userId="1c632b21-80b5-4b28-b425-356a745744c0" providerId="ADAL" clId="{53DDD34F-5823-47BC-AF1A-40F83EF1FAC0}" dt="2024-02-27T15:06:27.789" v="247" actId="478"/>
          <ac:spMkLst>
            <pc:docMk/>
            <pc:sldMk cId="0" sldId="332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04:27.240" v="183" actId="1076"/>
          <ac:spMkLst>
            <pc:docMk/>
            <pc:sldMk cId="0" sldId="332"/>
            <ac:spMk id="9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28:32.064" v="373" actId="478"/>
          <ac:spMkLst>
            <pc:docMk/>
            <pc:sldMk cId="0" sldId="332"/>
            <ac:spMk id="10" creationId="{88517B1F-E02B-EE2F-27DC-0B8F45FA2D09}"/>
          </ac:spMkLst>
        </pc:spChg>
        <pc:spChg chg="add mod">
          <ac:chgData name="Dr. Usman Zia" userId="1c632b21-80b5-4b28-b425-356a745744c0" providerId="ADAL" clId="{53DDD34F-5823-47BC-AF1A-40F83EF1FAC0}" dt="2024-02-27T15:28:32.328" v="374"/>
          <ac:spMkLst>
            <pc:docMk/>
            <pc:sldMk cId="0" sldId="332"/>
            <ac:spMk id="11" creationId="{17305872-3558-D1C5-6E87-0CC644698E61}"/>
          </ac:spMkLst>
        </pc:spChg>
        <pc:grpChg chg="del">
          <ac:chgData name="Dr. Usman Zia" userId="1c632b21-80b5-4b28-b425-356a745744c0" providerId="ADAL" clId="{53DDD34F-5823-47BC-AF1A-40F83EF1FAC0}" dt="2024-02-27T15:06:26.826" v="246" actId="478"/>
          <ac:grpSpMkLst>
            <pc:docMk/>
            <pc:sldMk cId="0" sldId="332"/>
            <ac:grpSpMk id="4" creationId="{00000000-0000-0000-0000-000000000000}"/>
          </ac:grpSpMkLst>
        </pc:grpChg>
        <pc:picChg chg="mod">
          <ac:chgData name="Dr. Usman Zia" userId="1c632b21-80b5-4b28-b425-356a745744c0" providerId="ADAL" clId="{53DDD34F-5823-47BC-AF1A-40F83EF1FAC0}" dt="2024-02-27T15:07:42.540" v="279" actId="1076"/>
          <ac:picMkLst>
            <pc:docMk/>
            <pc:sldMk cId="0" sldId="332"/>
            <ac:picMk id="3" creationId="{00000000-0000-0000-0000-000000000000}"/>
          </ac:picMkLst>
        </pc:picChg>
      </pc:sldChg>
      <pc:sldChg chg="modSp add mod">
        <pc:chgData name="Dr. Usman Zia" userId="1c632b21-80b5-4b28-b425-356a745744c0" providerId="ADAL" clId="{53DDD34F-5823-47BC-AF1A-40F83EF1FAC0}" dt="2024-02-27T15:24:47.058" v="288"/>
        <pc:sldMkLst>
          <pc:docMk/>
          <pc:sldMk cId="0" sldId="333"/>
        </pc:sldMkLst>
        <pc:spChg chg="mod">
          <ac:chgData name="Dr. Usman Zia" userId="1c632b21-80b5-4b28-b425-356a745744c0" providerId="ADAL" clId="{53DDD34F-5823-47BC-AF1A-40F83EF1FAC0}" dt="2024-02-27T15:24:38.511" v="282" actId="1076"/>
          <ac:spMkLst>
            <pc:docMk/>
            <pc:sldMk cId="0" sldId="333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24:47.058" v="288"/>
          <ac:spMkLst>
            <pc:docMk/>
            <pc:sldMk cId="0" sldId="333"/>
            <ac:spMk id="3" creationId="{00000000-0000-0000-0000-000000000000}"/>
          </ac:spMkLst>
        </pc:spChg>
      </pc:sldChg>
      <pc:sldChg chg="modSp add mod">
        <pc:chgData name="Dr. Usman Zia" userId="1c632b21-80b5-4b28-b425-356a745744c0" providerId="ADAL" clId="{53DDD34F-5823-47BC-AF1A-40F83EF1FAC0}" dt="2024-02-27T15:25:04.395" v="294" actId="1076"/>
        <pc:sldMkLst>
          <pc:docMk/>
          <pc:sldMk cId="0" sldId="334"/>
        </pc:sldMkLst>
        <pc:spChg chg="mod">
          <ac:chgData name="Dr. Usman Zia" userId="1c632b21-80b5-4b28-b425-356a745744c0" providerId="ADAL" clId="{53DDD34F-5823-47BC-AF1A-40F83EF1FAC0}" dt="2024-02-27T15:25:01.510" v="293" actId="1076"/>
          <ac:spMkLst>
            <pc:docMk/>
            <pc:sldMk cId="0" sldId="334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25:04.395" v="294" actId="1076"/>
          <ac:spMkLst>
            <pc:docMk/>
            <pc:sldMk cId="0" sldId="334"/>
            <ac:spMk id="3" creationId="{00000000-0000-0000-0000-000000000000}"/>
          </ac:spMkLst>
        </pc:spChg>
      </pc:sldChg>
      <pc:sldChg chg="addSp delSp modSp add mod">
        <pc:chgData name="Dr. Usman Zia" userId="1c632b21-80b5-4b28-b425-356a745744c0" providerId="ADAL" clId="{53DDD34F-5823-47BC-AF1A-40F83EF1FAC0}" dt="2024-02-27T15:25:25.927" v="298" actId="1076"/>
        <pc:sldMkLst>
          <pc:docMk/>
          <pc:sldMk cId="0" sldId="335"/>
        </pc:sldMkLst>
        <pc:spChg chg="del">
          <ac:chgData name="Dr. Usman Zia" userId="1c632b21-80b5-4b28-b425-356a745744c0" providerId="ADAL" clId="{53DDD34F-5823-47BC-AF1A-40F83EF1FAC0}" dt="2024-02-27T15:25:19.577" v="295" actId="478"/>
          <ac:spMkLst>
            <pc:docMk/>
            <pc:sldMk cId="0" sldId="335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25:25.927" v="298" actId="1076"/>
          <ac:spMkLst>
            <pc:docMk/>
            <pc:sldMk cId="0" sldId="335"/>
            <ac:spMk id="3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25:22.726" v="296" actId="478"/>
          <ac:spMkLst>
            <pc:docMk/>
            <pc:sldMk cId="0" sldId="335"/>
            <ac:spMk id="9" creationId="{178C0D17-95EE-0170-E611-6DE37E9B2DA6}"/>
          </ac:spMkLst>
        </pc:spChg>
        <pc:spChg chg="add mod">
          <ac:chgData name="Dr. Usman Zia" userId="1c632b21-80b5-4b28-b425-356a745744c0" providerId="ADAL" clId="{53DDD34F-5823-47BC-AF1A-40F83EF1FAC0}" dt="2024-02-27T15:25:22.944" v="297"/>
          <ac:spMkLst>
            <pc:docMk/>
            <pc:sldMk cId="0" sldId="335"/>
            <ac:spMk id="10" creationId="{2825F77E-16BC-E7DE-6C97-22AE93199BBE}"/>
          </ac:spMkLst>
        </pc:spChg>
      </pc:sldChg>
      <pc:sldChg chg="addSp delSp modSp add mod">
        <pc:chgData name="Dr. Usman Zia" userId="1c632b21-80b5-4b28-b425-356a745744c0" providerId="ADAL" clId="{53DDD34F-5823-47BC-AF1A-40F83EF1FAC0}" dt="2024-02-27T15:25:49.711" v="305"/>
        <pc:sldMkLst>
          <pc:docMk/>
          <pc:sldMk cId="0" sldId="336"/>
        </pc:sldMkLst>
        <pc:spChg chg="del">
          <ac:chgData name="Dr. Usman Zia" userId="1c632b21-80b5-4b28-b425-356a745744c0" providerId="ADAL" clId="{53DDD34F-5823-47BC-AF1A-40F83EF1FAC0}" dt="2024-02-27T15:25:46.680" v="303" actId="478"/>
          <ac:spMkLst>
            <pc:docMk/>
            <pc:sldMk cId="0" sldId="336"/>
            <ac:spMk id="3" creationId="{00000000-0000-0000-0000-000000000000}"/>
          </ac:spMkLst>
        </pc:spChg>
        <pc:spChg chg="del">
          <ac:chgData name="Dr. Usman Zia" userId="1c632b21-80b5-4b28-b425-356a745744c0" providerId="ADAL" clId="{53DDD34F-5823-47BC-AF1A-40F83EF1FAC0}" dt="2024-02-27T15:25:46.680" v="303" actId="478"/>
          <ac:spMkLst>
            <pc:docMk/>
            <pc:sldMk cId="0" sldId="336"/>
            <ac:spMk id="4" creationId="{00000000-0000-0000-0000-000000000000}"/>
          </ac:spMkLst>
        </pc:spChg>
        <pc:spChg chg="add del mod">
          <ac:chgData name="Dr. Usman Zia" userId="1c632b21-80b5-4b28-b425-356a745744c0" providerId="ADAL" clId="{53DDD34F-5823-47BC-AF1A-40F83EF1FAC0}" dt="2024-02-27T15:25:49.045" v="304" actId="478"/>
          <ac:spMkLst>
            <pc:docMk/>
            <pc:sldMk cId="0" sldId="336"/>
            <ac:spMk id="17" creationId="{8DF6E248-786E-FC1C-D4C0-B43B81E9FA7D}"/>
          </ac:spMkLst>
        </pc:spChg>
        <pc:spChg chg="add mod">
          <ac:chgData name="Dr. Usman Zia" userId="1c632b21-80b5-4b28-b425-356a745744c0" providerId="ADAL" clId="{53DDD34F-5823-47BC-AF1A-40F83EF1FAC0}" dt="2024-02-27T15:25:49.711" v="305"/>
          <ac:spMkLst>
            <pc:docMk/>
            <pc:sldMk cId="0" sldId="336"/>
            <ac:spMk id="18" creationId="{2717DE74-EE8C-45B7-F815-DF5BB1C96E4D}"/>
          </ac:spMkLst>
        </pc:spChg>
        <pc:spChg chg="add mod">
          <ac:chgData name="Dr. Usman Zia" userId="1c632b21-80b5-4b28-b425-356a745744c0" providerId="ADAL" clId="{53DDD34F-5823-47BC-AF1A-40F83EF1FAC0}" dt="2024-02-27T15:25:49.711" v="305"/>
          <ac:spMkLst>
            <pc:docMk/>
            <pc:sldMk cId="0" sldId="336"/>
            <ac:spMk id="19" creationId="{98B89609-5E61-2529-7879-A1B58C9F1BD6}"/>
          </ac:spMkLst>
        </pc:spChg>
      </pc:sldChg>
      <pc:sldChg chg="modSp add mod">
        <pc:chgData name="Dr. Usman Zia" userId="1c632b21-80b5-4b28-b425-356a745744c0" providerId="ADAL" clId="{53DDD34F-5823-47BC-AF1A-40F83EF1FAC0}" dt="2024-02-27T15:27:04.728" v="328" actId="1076"/>
        <pc:sldMkLst>
          <pc:docMk/>
          <pc:sldMk cId="0" sldId="337"/>
        </pc:sldMkLst>
        <pc:spChg chg="mod">
          <ac:chgData name="Dr. Usman Zia" userId="1c632b21-80b5-4b28-b425-356a745744c0" providerId="ADAL" clId="{53DDD34F-5823-47BC-AF1A-40F83EF1FAC0}" dt="2024-02-27T15:27:01.260" v="327" actId="1076"/>
          <ac:spMkLst>
            <pc:docMk/>
            <pc:sldMk cId="0" sldId="337"/>
            <ac:spMk id="2" creationId="{00000000-0000-0000-0000-000000000000}"/>
          </ac:spMkLst>
        </pc:spChg>
        <pc:spChg chg="mod">
          <ac:chgData name="Dr. Usman Zia" userId="1c632b21-80b5-4b28-b425-356a745744c0" providerId="ADAL" clId="{53DDD34F-5823-47BC-AF1A-40F83EF1FAC0}" dt="2024-02-27T15:27:04.728" v="328" actId="1076"/>
          <ac:spMkLst>
            <pc:docMk/>
            <pc:sldMk cId="0" sldId="337"/>
            <ac:spMk id="3" creationId="{00000000-0000-0000-0000-000000000000}"/>
          </ac:spMkLst>
        </pc:spChg>
      </pc:sldChg>
      <pc:sldMasterChg chg="addSp delSp modSp mod">
        <pc:chgData name="Dr. Usman Zia" userId="1c632b21-80b5-4b28-b425-356a745744c0" providerId="ADAL" clId="{53DDD34F-5823-47BC-AF1A-40F83EF1FAC0}" dt="2024-02-27T14:59:58.070" v="146" actId="108"/>
        <pc:sldMasterMkLst>
          <pc:docMk/>
          <pc:sldMasterMk cId="2115834650" sldId="2147483672"/>
        </pc:sldMasterMkLst>
        <pc:spChg chg="mod">
          <ac:chgData name="Dr. Usman Zia" userId="1c632b21-80b5-4b28-b425-356a745744c0" providerId="ADAL" clId="{53DDD34F-5823-47BC-AF1A-40F83EF1FAC0}" dt="2024-02-27T14:59:58.070" v="146" actId="108"/>
          <ac:spMkLst>
            <pc:docMk/>
            <pc:sldMasterMk cId="2115834650" sldId="2147483672"/>
            <ac:spMk id="2" creationId="{00000000-0000-0000-0000-000000000000}"/>
          </ac:spMkLst>
        </pc:spChg>
        <pc:spChg chg="add mod">
          <ac:chgData name="Dr. Usman Zia" userId="1c632b21-80b5-4b28-b425-356a745744c0" providerId="ADAL" clId="{53DDD34F-5823-47BC-AF1A-40F83EF1FAC0}" dt="2024-02-27T14:59:43.537" v="144"/>
          <ac:spMkLst>
            <pc:docMk/>
            <pc:sldMasterMk cId="2115834650" sldId="2147483672"/>
            <ac:spMk id="7" creationId="{38ED9CF7-9733-8299-8D73-BFF8ACECECD8}"/>
          </ac:spMkLst>
        </pc:spChg>
        <pc:spChg chg="add mod">
          <ac:chgData name="Dr. Usman Zia" userId="1c632b21-80b5-4b28-b425-356a745744c0" providerId="ADAL" clId="{53DDD34F-5823-47BC-AF1A-40F83EF1FAC0}" dt="2024-02-27T14:59:43.537" v="144"/>
          <ac:spMkLst>
            <pc:docMk/>
            <pc:sldMasterMk cId="2115834650" sldId="2147483672"/>
            <ac:spMk id="8" creationId="{B0C23159-D9DA-1422-DD99-37A158E091C2}"/>
          </ac:spMkLst>
        </pc:spChg>
        <pc:spChg chg="del">
          <ac:chgData name="Dr. Usman Zia" userId="1c632b21-80b5-4b28-b425-356a745744c0" providerId="ADAL" clId="{53DDD34F-5823-47BC-AF1A-40F83EF1FAC0}" dt="2024-02-27T14:59:26.570" v="143" actId="478"/>
          <ac:spMkLst>
            <pc:docMk/>
            <pc:sldMasterMk cId="2115834650" sldId="2147483672"/>
            <ac:spMk id="16" creationId="{00000000-0000-0000-0000-000000000000}"/>
          </ac:spMkLst>
        </pc:spChg>
      </pc:sldMasterChg>
    </pc:docChg>
  </pc:docChgLst>
  <pc:docChgLst>
    <pc:chgData name="Dr. Usman Zia" userId="1c632b21-80b5-4b28-b425-356a745744c0" providerId="ADAL" clId="{43F3B25D-B2D3-43D6-BAB8-36BA8C75DA19}"/>
    <pc:docChg chg="undo custSel addSld delSld modSld sldOrd">
      <pc:chgData name="Dr. Usman Zia" userId="1c632b21-80b5-4b28-b425-356a745744c0" providerId="ADAL" clId="{43F3B25D-B2D3-43D6-BAB8-36BA8C75DA19}" dt="2024-03-13T08:23:28.993" v="68" actId="729"/>
      <pc:docMkLst>
        <pc:docMk/>
      </pc:docMkLst>
      <pc:sldChg chg="modSp mod">
        <pc:chgData name="Dr. Usman Zia" userId="1c632b21-80b5-4b28-b425-356a745744c0" providerId="ADAL" clId="{43F3B25D-B2D3-43D6-BAB8-36BA8C75DA19}" dt="2024-03-05T14:01:07.304" v="32" actId="20577"/>
        <pc:sldMkLst>
          <pc:docMk/>
          <pc:sldMk cId="0" sldId="269"/>
        </pc:sldMkLst>
        <pc:spChg chg="mod">
          <ac:chgData name="Dr. Usman Zia" userId="1c632b21-80b5-4b28-b425-356a745744c0" providerId="ADAL" clId="{43F3B25D-B2D3-43D6-BAB8-36BA8C75DA19}" dt="2024-03-05T14:01:07.304" v="32" actId="20577"/>
          <ac:spMkLst>
            <pc:docMk/>
            <pc:sldMk cId="0" sldId="269"/>
            <ac:spMk id="8" creationId="{00000000-0000-0000-0000-000000000000}"/>
          </ac:spMkLst>
        </pc:spChg>
      </pc:sldChg>
      <pc:sldChg chg="modSp mod ord">
        <pc:chgData name="Dr. Usman Zia" userId="1c632b21-80b5-4b28-b425-356a745744c0" providerId="ADAL" clId="{43F3B25D-B2D3-43D6-BAB8-36BA8C75DA19}" dt="2024-03-05T13:59:29.421" v="17" actId="2711"/>
        <pc:sldMkLst>
          <pc:docMk/>
          <pc:sldMk cId="0" sldId="270"/>
        </pc:sldMkLst>
        <pc:spChg chg="mod">
          <ac:chgData name="Dr. Usman Zia" userId="1c632b21-80b5-4b28-b425-356a745744c0" providerId="ADAL" clId="{43F3B25D-B2D3-43D6-BAB8-36BA8C75DA19}" dt="2024-03-05T13:59:29.421" v="17" actId="2711"/>
          <ac:spMkLst>
            <pc:docMk/>
            <pc:sldMk cId="0" sldId="270"/>
            <ac:spMk id="8" creationId="{00000000-0000-0000-0000-000000000000}"/>
          </ac:spMkLst>
        </pc:spChg>
      </pc:sldChg>
      <pc:sldChg chg="modSp mod">
        <pc:chgData name="Dr. Usman Zia" userId="1c632b21-80b5-4b28-b425-356a745744c0" providerId="ADAL" clId="{43F3B25D-B2D3-43D6-BAB8-36BA8C75DA19}" dt="2024-03-05T14:01:39.566" v="38" actId="2711"/>
        <pc:sldMkLst>
          <pc:docMk/>
          <pc:sldMk cId="0" sldId="271"/>
        </pc:sldMkLst>
        <pc:spChg chg="mod">
          <ac:chgData name="Dr. Usman Zia" userId="1c632b21-80b5-4b28-b425-356a745744c0" providerId="ADAL" clId="{43F3B25D-B2D3-43D6-BAB8-36BA8C75DA19}" dt="2024-03-05T14:01:39.566" v="38" actId="2711"/>
          <ac:spMkLst>
            <pc:docMk/>
            <pc:sldMk cId="0" sldId="271"/>
            <ac:spMk id="8" creationId="{00000000-0000-0000-0000-000000000000}"/>
          </ac:spMkLst>
        </pc:spChg>
      </pc:sldChg>
      <pc:sldChg chg="modSp mod">
        <pc:chgData name="Dr. Usman Zia" userId="1c632b21-80b5-4b28-b425-356a745744c0" providerId="ADAL" clId="{43F3B25D-B2D3-43D6-BAB8-36BA8C75DA19}" dt="2024-03-05T14:01:38.863" v="37" actId="2711"/>
        <pc:sldMkLst>
          <pc:docMk/>
          <pc:sldMk cId="0" sldId="272"/>
        </pc:sldMkLst>
        <pc:spChg chg="mod">
          <ac:chgData name="Dr. Usman Zia" userId="1c632b21-80b5-4b28-b425-356a745744c0" providerId="ADAL" clId="{43F3B25D-B2D3-43D6-BAB8-36BA8C75DA19}" dt="2024-03-05T14:01:38.863" v="37" actId="2711"/>
          <ac:spMkLst>
            <pc:docMk/>
            <pc:sldMk cId="0" sldId="272"/>
            <ac:spMk id="8" creationId="{00000000-0000-0000-0000-000000000000}"/>
          </ac:spMkLst>
        </pc:spChg>
      </pc:sldChg>
      <pc:sldChg chg="modSp mod">
        <pc:chgData name="Dr. Usman Zia" userId="1c632b21-80b5-4b28-b425-356a745744c0" providerId="ADAL" clId="{43F3B25D-B2D3-43D6-BAB8-36BA8C75DA19}" dt="2024-03-05T14:04:32.920" v="42" actId="14100"/>
        <pc:sldMkLst>
          <pc:docMk/>
          <pc:sldMk cId="2507258628" sldId="306"/>
        </pc:sldMkLst>
        <pc:picChg chg="mod">
          <ac:chgData name="Dr. Usman Zia" userId="1c632b21-80b5-4b28-b425-356a745744c0" providerId="ADAL" clId="{43F3B25D-B2D3-43D6-BAB8-36BA8C75DA19}" dt="2024-03-05T14:04:32.920" v="42" actId="14100"/>
          <ac:picMkLst>
            <pc:docMk/>
            <pc:sldMk cId="2507258628" sldId="306"/>
            <ac:picMk id="12" creationId="{4CCBA6E8-EDCE-6658-513A-E70A6739073E}"/>
          </ac:picMkLst>
        </pc:picChg>
      </pc:sldChg>
      <pc:sldChg chg="add del">
        <pc:chgData name="Dr. Usman Zia" userId="1c632b21-80b5-4b28-b425-356a745744c0" providerId="ADAL" clId="{43F3B25D-B2D3-43D6-BAB8-36BA8C75DA19}" dt="2024-03-05T13:59:36.416" v="18" actId="47"/>
        <pc:sldMkLst>
          <pc:docMk/>
          <pc:sldMk cId="0" sldId="331"/>
        </pc:sldMkLst>
      </pc:sldChg>
      <pc:sldChg chg="modSp mod">
        <pc:chgData name="Dr. Usman Zia" userId="1c632b21-80b5-4b28-b425-356a745744c0" providerId="ADAL" clId="{43F3B25D-B2D3-43D6-BAB8-36BA8C75DA19}" dt="2024-03-05T13:54:11.994" v="0" actId="1076"/>
        <pc:sldMkLst>
          <pc:docMk/>
          <pc:sldMk cId="0" sldId="333"/>
        </pc:sldMkLst>
        <pc:spChg chg="mod">
          <ac:chgData name="Dr. Usman Zia" userId="1c632b21-80b5-4b28-b425-356a745744c0" providerId="ADAL" clId="{43F3B25D-B2D3-43D6-BAB8-36BA8C75DA19}" dt="2024-03-05T13:54:11.994" v="0" actId="1076"/>
          <ac:spMkLst>
            <pc:docMk/>
            <pc:sldMk cId="0" sldId="333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43F3B25D-B2D3-43D6-BAB8-36BA8C75DA19}" dt="2024-03-05T13:54:39.325" v="5" actId="1076"/>
        <pc:sldMkLst>
          <pc:docMk/>
          <pc:sldMk cId="0" sldId="334"/>
        </pc:sldMkLst>
        <pc:spChg chg="mod">
          <ac:chgData name="Dr. Usman Zia" userId="1c632b21-80b5-4b28-b425-356a745744c0" providerId="ADAL" clId="{43F3B25D-B2D3-43D6-BAB8-36BA8C75DA19}" dt="2024-03-05T13:54:39.325" v="5" actId="1076"/>
          <ac:spMkLst>
            <pc:docMk/>
            <pc:sldMk cId="0" sldId="334"/>
            <ac:spMk id="3" creationId="{00000000-0000-0000-0000-000000000000}"/>
          </ac:spMkLst>
        </pc:spChg>
      </pc:sldChg>
      <pc:sldChg chg="modSp mod">
        <pc:chgData name="Dr. Usman Zia" userId="1c632b21-80b5-4b28-b425-356a745744c0" providerId="ADAL" clId="{43F3B25D-B2D3-43D6-BAB8-36BA8C75DA19}" dt="2024-03-05T14:02:12.115" v="41" actId="14100"/>
        <pc:sldMkLst>
          <pc:docMk/>
          <pc:sldMk cId="3623342326" sldId="339"/>
        </pc:sldMkLst>
        <pc:spChg chg="mod">
          <ac:chgData name="Dr. Usman Zia" userId="1c632b21-80b5-4b28-b425-356a745744c0" providerId="ADAL" clId="{43F3B25D-B2D3-43D6-BAB8-36BA8C75DA19}" dt="2024-03-05T14:02:12.115" v="41" actId="14100"/>
          <ac:spMkLst>
            <pc:docMk/>
            <pc:sldMk cId="3623342326" sldId="339"/>
            <ac:spMk id="5" creationId="{7200AE95-ACF0-8F77-B9B7-9A0A38D48DD0}"/>
          </ac:spMkLst>
        </pc:spChg>
      </pc:sldChg>
      <pc:sldChg chg="delSp modSp add mod">
        <pc:chgData name="Dr. Usman Zia" userId="1c632b21-80b5-4b28-b425-356a745744c0" providerId="ADAL" clId="{43F3B25D-B2D3-43D6-BAB8-36BA8C75DA19}" dt="2024-03-05T13:56:54.063" v="10"/>
        <pc:sldMkLst>
          <pc:docMk/>
          <pc:sldMk cId="2670399533" sldId="340"/>
        </pc:sldMkLst>
        <pc:spChg chg="del mod">
          <ac:chgData name="Dr. Usman Zia" userId="1c632b21-80b5-4b28-b425-356a745744c0" providerId="ADAL" clId="{43F3B25D-B2D3-43D6-BAB8-36BA8C75DA19}" dt="2024-03-05T13:56:54.063" v="10"/>
          <ac:spMkLst>
            <pc:docMk/>
            <pc:sldMk cId="2670399533" sldId="340"/>
            <ac:spMk id="4" creationId="{F3B6B468-72F9-DAE5-87F2-9DA4C8D34BF9}"/>
          </ac:spMkLst>
        </pc:spChg>
      </pc:sldChg>
      <pc:sldChg chg="mod modShow">
        <pc:chgData name="Dr. Usman Zia" userId="1c632b21-80b5-4b28-b425-356a745744c0" providerId="ADAL" clId="{43F3B25D-B2D3-43D6-BAB8-36BA8C75DA19}" dt="2024-03-13T08:23:28.993" v="68" actId="729"/>
        <pc:sldMkLst>
          <pc:docMk/>
          <pc:sldMk cId="0" sldId="364"/>
        </pc:sldMkLst>
      </pc:sldChg>
      <pc:sldChg chg="modSp mod">
        <pc:chgData name="Dr. Usman Zia" userId="1c632b21-80b5-4b28-b425-356a745744c0" providerId="ADAL" clId="{43F3B25D-B2D3-43D6-BAB8-36BA8C75DA19}" dt="2024-03-05T14:10:13.963" v="43" actId="1076"/>
        <pc:sldMkLst>
          <pc:docMk/>
          <pc:sldMk cId="0" sldId="381"/>
        </pc:sldMkLst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4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5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6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7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8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12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16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20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24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40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41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45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49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53" creationId="{00000000-0000-0000-0000-000000000000}"/>
          </ac:spMkLst>
        </pc:spChg>
        <pc:spChg chg="mod">
          <ac:chgData name="Dr. Usman Zia" userId="1c632b21-80b5-4b28-b425-356a745744c0" providerId="ADAL" clId="{43F3B25D-B2D3-43D6-BAB8-36BA8C75DA19}" dt="2024-03-05T14:10:13.963" v="43" actId="1076"/>
          <ac:spMkLst>
            <pc:docMk/>
            <pc:sldMk cId="0" sldId="381"/>
            <ac:spMk id="57" creationId="{00000000-0000-0000-0000-000000000000}"/>
          </ac:spMkLst>
        </pc:s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9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13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17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21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25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42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46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50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54" creationId="{00000000-0000-0000-0000-000000000000}"/>
          </ac:grpSpMkLst>
        </pc:grpChg>
        <pc:grpChg chg="mod">
          <ac:chgData name="Dr. Usman Zia" userId="1c632b21-80b5-4b28-b425-356a745744c0" providerId="ADAL" clId="{43F3B25D-B2D3-43D6-BAB8-36BA8C75DA19}" dt="2024-03-05T14:10:13.963" v="43" actId="1076"/>
          <ac:grpSpMkLst>
            <pc:docMk/>
            <pc:sldMk cId="0" sldId="381"/>
            <ac:grpSpMk id="58" creationId="{00000000-0000-0000-0000-000000000000}"/>
          </ac:grpSpMkLst>
        </pc:grpChg>
        <pc:picChg chg="mod">
          <ac:chgData name="Dr. Usman Zia" userId="1c632b21-80b5-4b28-b425-356a745744c0" providerId="ADAL" clId="{43F3B25D-B2D3-43D6-BAB8-36BA8C75DA19}" dt="2024-03-05T14:10:13.963" v="43" actId="1076"/>
          <ac:picMkLst>
            <pc:docMk/>
            <pc:sldMk cId="0" sldId="381"/>
            <ac:picMk id="3" creationId="{00000000-0000-0000-0000-000000000000}"/>
          </ac:picMkLst>
        </pc:picChg>
      </pc:sldChg>
      <pc:sldChg chg="del">
        <pc:chgData name="Dr. Usman Zia" userId="1c632b21-80b5-4b28-b425-356a745744c0" providerId="ADAL" clId="{43F3B25D-B2D3-43D6-BAB8-36BA8C75DA19}" dt="2024-03-05T14:14:50.403" v="44" actId="47"/>
        <pc:sldMkLst>
          <pc:docMk/>
          <pc:sldMk cId="0" sldId="394"/>
        </pc:sldMkLst>
      </pc:sldChg>
      <pc:sldChg chg="modSp add mod">
        <pc:chgData name="Dr. Usman Zia" userId="1c632b21-80b5-4b28-b425-356a745744c0" providerId="ADAL" clId="{43F3B25D-B2D3-43D6-BAB8-36BA8C75DA19}" dt="2024-03-05T13:57:04.202" v="11" actId="1076"/>
        <pc:sldMkLst>
          <pc:docMk/>
          <pc:sldMk cId="2725789855" sldId="403"/>
        </pc:sldMkLst>
        <pc:spChg chg="mod">
          <ac:chgData name="Dr. Usman Zia" userId="1c632b21-80b5-4b28-b425-356a745744c0" providerId="ADAL" clId="{43F3B25D-B2D3-43D6-BAB8-36BA8C75DA19}" dt="2024-03-05T13:57:04.202" v="11" actId="1076"/>
          <ac:spMkLst>
            <pc:docMk/>
            <pc:sldMk cId="2725789855" sldId="403"/>
            <ac:spMk id="4" creationId="{9AC3921A-9E52-4B2C-46F1-A9515AACD87D}"/>
          </ac:spMkLst>
        </pc:spChg>
      </pc:sldChg>
      <pc:sldChg chg="addSp delSp modSp new del mod">
        <pc:chgData name="Dr. Usman Zia" userId="1c632b21-80b5-4b28-b425-356a745744c0" providerId="ADAL" clId="{43F3B25D-B2D3-43D6-BAB8-36BA8C75DA19}" dt="2024-03-13T06:45:14.048" v="67" actId="47"/>
        <pc:sldMkLst>
          <pc:docMk/>
          <pc:sldMk cId="656363643" sldId="426"/>
        </pc:sldMkLst>
        <pc:spChg chg="del">
          <ac:chgData name="Dr. Usman Zia" userId="1c632b21-80b5-4b28-b425-356a745744c0" providerId="ADAL" clId="{43F3B25D-B2D3-43D6-BAB8-36BA8C75DA19}" dt="2024-03-13T06:38:35.950" v="64" actId="478"/>
          <ac:spMkLst>
            <pc:docMk/>
            <pc:sldMk cId="656363643" sldId="426"/>
            <ac:spMk id="3" creationId="{488B95BF-E5C3-1682-8896-091BED10DE8A}"/>
          </ac:spMkLst>
        </pc:spChg>
        <pc:picChg chg="add mod">
          <ac:chgData name="Dr. Usman Zia" userId="1c632b21-80b5-4b28-b425-356a745744c0" providerId="ADAL" clId="{43F3B25D-B2D3-43D6-BAB8-36BA8C75DA19}" dt="2024-03-13T06:38:40.505" v="66" actId="14100"/>
          <ac:picMkLst>
            <pc:docMk/>
            <pc:sldMk cId="656363643" sldId="426"/>
            <ac:picMk id="5" creationId="{833E31C1-F95B-9413-17FF-A803C14203D5}"/>
          </ac:picMkLst>
        </pc:picChg>
      </pc:sldChg>
    </pc:docChg>
  </pc:docChgLst>
  <pc:docChgLst>
    <pc:chgData name="Dr. Usman Zia" userId="1c632b21-80b5-4b28-b425-356a745744c0" providerId="ADAL" clId="{6B4EE5C9-3602-4058-87A4-730E23DAAA7F}"/>
    <pc:docChg chg="undo custSel addSld delSld modSld sldOrd">
      <pc:chgData name="Dr. Usman Zia" userId="1c632b21-80b5-4b28-b425-356a745744c0" providerId="ADAL" clId="{6B4EE5C9-3602-4058-87A4-730E23DAAA7F}" dt="2024-02-20T16:44:30.172" v="144" actId="47"/>
      <pc:docMkLst>
        <pc:docMk/>
      </pc:docMkLst>
      <pc:sldChg chg="del">
        <pc:chgData name="Dr. Usman Zia" userId="1c632b21-80b5-4b28-b425-356a745744c0" providerId="ADAL" clId="{6B4EE5C9-3602-4058-87A4-730E23DAAA7F}" dt="2024-02-20T14:51:19.269" v="0" actId="47"/>
        <pc:sldMkLst>
          <pc:docMk/>
          <pc:sldMk cId="0" sldId="258"/>
        </pc:sldMkLst>
      </pc:sldChg>
      <pc:sldChg chg="del">
        <pc:chgData name="Dr. Usman Zia" userId="1c632b21-80b5-4b28-b425-356a745744c0" providerId="ADAL" clId="{6B4EE5C9-3602-4058-87A4-730E23DAAA7F}" dt="2024-02-20T14:51:22.232" v="1" actId="47"/>
        <pc:sldMkLst>
          <pc:docMk/>
          <pc:sldMk cId="0" sldId="260"/>
        </pc:sldMkLst>
      </pc:sldChg>
      <pc:sldChg chg="add del">
        <pc:chgData name="Dr. Usman Zia" userId="1c632b21-80b5-4b28-b425-356a745744c0" providerId="ADAL" clId="{6B4EE5C9-3602-4058-87A4-730E23DAAA7F}" dt="2024-02-20T14:53:13.520" v="4"/>
        <pc:sldMkLst>
          <pc:docMk/>
          <pc:sldMk cId="0" sldId="312"/>
        </pc:sldMkLst>
      </pc:sldChg>
      <pc:sldChg chg="add del">
        <pc:chgData name="Dr. Usman Zia" userId="1c632b21-80b5-4b28-b425-356a745744c0" providerId="ADAL" clId="{6B4EE5C9-3602-4058-87A4-730E23DAAA7F}" dt="2024-02-20T14:53:13.520" v="4"/>
        <pc:sldMkLst>
          <pc:docMk/>
          <pc:sldMk cId="0" sldId="313"/>
        </pc:sldMkLst>
      </pc:sldChg>
      <pc:sldChg chg="add del">
        <pc:chgData name="Dr. Usman Zia" userId="1c632b21-80b5-4b28-b425-356a745744c0" providerId="ADAL" clId="{6B4EE5C9-3602-4058-87A4-730E23DAAA7F}" dt="2024-02-20T14:53:13.520" v="4"/>
        <pc:sldMkLst>
          <pc:docMk/>
          <pc:sldMk cId="0" sldId="314"/>
        </pc:sldMkLst>
      </pc:sldChg>
      <pc:sldChg chg="add del">
        <pc:chgData name="Dr. Usman Zia" userId="1c632b21-80b5-4b28-b425-356a745744c0" providerId="ADAL" clId="{6B4EE5C9-3602-4058-87A4-730E23DAAA7F}" dt="2024-02-20T14:53:13.520" v="4"/>
        <pc:sldMkLst>
          <pc:docMk/>
          <pc:sldMk cId="0" sldId="315"/>
        </pc:sldMkLst>
      </pc:sldChg>
      <pc:sldChg chg="del">
        <pc:chgData name="Dr. Usman Zia" userId="1c632b21-80b5-4b28-b425-356a745744c0" providerId="ADAL" clId="{6B4EE5C9-3602-4058-87A4-730E23DAAA7F}" dt="2024-02-20T14:54:04.865" v="5" actId="47"/>
        <pc:sldMkLst>
          <pc:docMk/>
          <pc:sldMk cId="2557865349" sldId="338"/>
        </pc:sldMkLst>
      </pc:sldChg>
      <pc:sldChg chg="del">
        <pc:chgData name="Dr. Usman Zia" userId="1c632b21-80b5-4b28-b425-356a745744c0" providerId="ADAL" clId="{6B4EE5C9-3602-4058-87A4-730E23DAAA7F}" dt="2024-02-20T14:54:05.823" v="6" actId="47"/>
        <pc:sldMkLst>
          <pc:docMk/>
          <pc:sldMk cId="3623342326" sldId="339"/>
        </pc:sldMkLst>
      </pc:sldChg>
      <pc:sldChg chg="del">
        <pc:chgData name="Dr. Usman Zia" userId="1c632b21-80b5-4b28-b425-356a745744c0" providerId="ADAL" clId="{6B4EE5C9-3602-4058-87A4-730E23DAAA7F}" dt="2024-02-20T14:51:26.249" v="2" actId="47"/>
        <pc:sldMkLst>
          <pc:docMk/>
          <pc:sldMk cId="2670399533" sldId="340"/>
        </pc:sldMkLst>
      </pc:sldChg>
      <pc:sldChg chg="modSp mod">
        <pc:chgData name="Dr. Usman Zia" userId="1c632b21-80b5-4b28-b425-356a745744c0" providerId="ADAL" clId="{6B4EE5C9-3602-4058-87A4-730E23DAAA7F}" dt="2024-02-20T14:54:59.824" v="12" actId="6549"/>
        <pc:sldMkLst>
          <pc:docMk/>
          <pc:sldMk cId="0" sldId="352"/>
        </pc:sldMkLst>
        <pc:spChg chg="mod">
          <ac:chgData name="Dr. Usman Zia" userId="1c632b21-80b5-4b28-b425-356a745744c0" providerId="ADAL" clId="{6B4EE5C9-3602-4058-87A4-730E23DAAA7F}" dt="2024-02-20T14:54:59.824" v="12" actId="6549"/>
          <ac:spMkLst>
            <pc:docMk/>
            <pc:sldMk cId="0" sldId="352"/>
            <ac:spMk id="119" creationId="{00000000-0000-0000-0000-000000000000}"/>
          </ac:spMkLst>
        </pc:spChg>
      </pc:sldChg>
      <pc:sldChg chg="del">
        <pc:chgData name="Dr. Usman Zia" userId="1c632b21-80b5-4b28-b425-356a745744c0" providerId="ADAL" clId="{6B4EE5C9-3602-4058-87A4-730E23DAAA7F}" dt="2024-02-20T14:58:35.931" v="13" actId="47"/>
        <pc:sldMkLst>
          <pc:docMk/>
          <pc:sldMk cId="0" sldId="369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0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1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2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3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4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5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6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7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8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79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80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81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82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83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84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88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89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90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91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92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93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94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95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96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397"/>
        </pc:sldMkLst>
      </pc:sldChg>
      <pc:sldChg chg="del">
        <pc:chgData name="Dr. Usman Zia" userId="1c632b21-80b5-4b28-b425-356a745744c0" providerId="ADAL" clId="{6B4EE5C9-3602-4058-87A4-730E23DAAA7F}" dt="2024-02-20T14:59:05.937" v="14" actId="47"/>
        <pc:sldMkLst>
          <pc:docMk/>
          <pc:sldMk cId="0" sldId="400"/>
        </pc:sldMkLst>
      </pc:sldChg>
      <pc:sldChg chg="mod modShow">
        <pc:chgData name="Dr. Usman Zia" userId="1c632b21-80b5-4b28-b425-356a745744c0" providerId="ADAL" clId="{6B4EE5C9-3602-4058-87A4-730E23DAAA7F}" dt="2024-02-20T14:59:27.794" v="15" actId="729"/>
        <pc:sldMkLst>
          <pc:docMk/>
          <pc:sldMk cId="1309589058" sldId="401"/>
        </pc:sldMkLst>
      </pc:sldChg>
      <pc:sldChg chg="addSp new mod">
        <pc:chgData name="Dr. Usman Zia" userId="1c632b21-80b5-4b28-b425-356a745744c0" providerId="ADAL" clId="{6B4EE5C9-3602-4058-87A4-730E23DAAA7F}" dt="2024-02-20T15:35:10.188" v="21" actId="22"/>
        <pc:sldMkLst>
          <pc:docMk/>
          <pc:sldMk cId="814050403" sldId="410"/>
        </pc:sldMkLst>
        <pc:picChg chg="add">
          <ac:chgData name="Dr. Usman Zia" userId="1c632b21-80b5-4b28-b425-356a745744c0" providerId="ADAL" clId="{6B4EE5C9-3602-4058-87A4-730E23DAAA7F}" dt="2024-02-20T15:35:10.188" v="21" actId="22"/>
          <ac:picMkLst>
            <pc:docMk/>
            <pc:sldMk cId="814050403" sldId="410"/>
            <ac:picMk id="5" creationId="{B2E9D48A-CE54-32E1-3905-F4FFFE62BF75}"/>
          </ac:picMkLst>
        </pc:picChg>
      </pc:sldChg>
      <pc:sldChg chg="addSp new mod">
        <pc:chgData name="Dr. Usman Zia" userId="1c632b21-80b5-4b28-b425-356a745744c0" providerId="ADAL" clId="{6B4EE5C9-3602-4058-87A4-730E23DAAA7F}" dt="2024-02-20T15:35:41.787" v="49" actId="22"/>
        <pc:sldMkLst>
          <pc:docMk/>
          <pc:sldMk cId="1544896674" sldId="411"/>
        </pc:sldMkLst>
        <pc:picChg chg="add">
          <ac:chgData name="Dr. Usman Zia" userId="1c632b21-80b5-4b28-b425-356a745744c0" providerId="ADAL" clId="{6B4EE5C9-3602-4058-87A4-730E23DAAA7F}" dt="2024-02-20T15:35:41.787" v="49" actId="22"/>
          <ac:picMkLst>
            <pc:docMk/>
            <pc:sldMk cId="1544896674" sldId="411"/>
            <ac:picMk id="5" creationId="{ECD02DE1-5501-62AB-544D-AA0203F04D15}"/>
          </ac:picMkLst>
        </pc:picChg>
      </pc:sldChg>
      <pc:sldChg chg="addSp new mod">
        <pc:chgData name="Dr. Usman Zia" userId="1c632b21-80b5-4b28-b425-356a745744c0" providerId="ADAL" clId="{6B4EE5C9-3602-4058-87A4-730E23DAAA7F}" dt="2024-02-20T15:36:06.738" v="50" actId="22"/>
        <pc:sldMkLst>
          <pc:docMk/>
          <pc:sldMk cId="866369670" sldId="412"/>
        </pc:sldMkLst>
        <pc:picChg chg="add">
          <ac:chgData name="Dr. Usman Zia" userId="1c632b21-80b5-4b28-b425-356a745744c0" providerId="ADAL" clId="{6B4EE5C9-3602-4058-87A4-730E23DAAA7F}" dt="2024-02-20T15:36:06.738" v="50" actId="22"/>
          <ac:picMkLst>
            <pc:docMk/>
            <pc:sldMk cId="866369670" sldId="412"/>
            <ac:picMk id="5" creationId="{318FA910-5635-DC5E-95E6-464E7E97B794}"/>
          </ac:picMkLst>
        </pc:picChg>
      </pc:sldChg>
      <pc:sldChg chg="del">
        <pc:chgData name="Dr. Usman Zia" userId="1c632b21-80b5-4b28-b425-356a745744c0" providerId="ADAL" clId="{6B4EE5C9-3602-4058-87A4-730E23DAAA7F}" dt="2024-02-20T14:59:50.646" v="16" actId="47"/>
        <pc:sldMkLst>
          <pc:docMk/>
          <pc:sldMk cId="1941657805" sldId="413"/>
        </pc:sldMkLst>
        <pc:picChg chg="add">
          <ac:chgData name="Dr. Usman Zia" userId="1c632b21-80b5-4b28-b425-356a745744c0" providerId="ADAL" clId="{6B4EE5C9-3602-4058-87A4-730E23DAAA7F}" dt="2024-02-20T15:36:28.769" v="51" actId="22"/>
          <ac:picMkLst>
            <pc:docMk/>
            <pc:sldMk cId="1941657805" sldId="413"/>
            <ac:picMk id="5" creationId="{16803528-A39C-3111-46EA-A67E8C5BC24D}"/>
          </ac:picMkLst>
        </pc:picChg>
      </pc:sldChg>
      <pc:sldChg chg="del">
        <pc:chgData name="Dr. Usman Zia" userId="1c632b21-80b5-4b28-b425-356a745744c0" providerId="ADAL" clId="{6B4EE5C9-3602-4058-87A4-730E23DAAA7F}" dt="2024-02-20T14:59:51.509" v="17" actId="47"/>
        <pc:sldMkLst>
          <pc:docMk/>
          <pc:sldMk cId="2303237132" sldId="414"/>
        </pc:sldMkLst>
        <pc:picChg chg="add">
          <ac:chgData name="Dr. Usman Zia" userId="1c632b21-80b5-4b28-b425-356a745744c0" providerId="ADAL" clId="{6B4EE5C9-3602-4058-87A4-730E23DAAA7F}" dt="2024-02-20T15:36:50.001" v="52" actId="22"/>
          <ac:picMkLst>
            <pc:docMk/>
            <pc:sldMk cId="2303237132" sldId="414"/>
            <ac:picMk id="5" creationId="{6E12D40D-AB49-75E3-446A-96980AE609AE}"/>
          </ac:picMkLst>
        </pc:picChg>
        <pc:picChg chg="add del">
          <ac:chgData name="Dr. Usman Zia" userId="1c632b21-80b5-4b28-b425-356a745744c0" providerId="ADAL" clId="{6B4EE5C9-3602-4058-87A4-730E23DAAA7F}" dt="2024-02-20T15:49:42.479" v="66" actId="22"/>
          <ac:picMkLst>
            <pc:docMk/>
            <pc:sldMk cId="2303237132" sldId="414"/>
            <ac:picMk id="7" creationId="{E922754B-D33D-CD64-3BDB-CB0C7E71D8E6}"/>
          </ac:picMkLst>
        </pc:picChg>
      </pc:sldChg>
      <pc:sldChg chg="addSp modSp new mod">
        <pc:chgData name="Dr. Usman Zia" userId="1c632b21-80b5-4b28-b425-356a745744c0" providerId="ADAL" clId="{6B4EE5C9-3602-4058-87A4-730E23DAAA7F}" dt="2024-02-20T15:37:57.744" v="54" actId="1076"/>
        <pc:sldMkLst>
          <pc:docMk/>
          <pc:sldMk cId="955935486" sldId="415"/>
        </pc:sldMkLst>
        <pc:picChg chg="add mod">
          <ac:chgData name="Dr. Usman Zia" userId="1c632b21-80b5-4b28-b425-356a745744c0" providerId="ADAL" clId="{6B4EE5C9-3602-4058-87A4-730E23DAAA7F}" dt="2024-02-20T15:37:57.744" v="54" actId="1076"/>
          <ac:picMkLst>
            <pc:docMk/>
            <pc:sldMk cId="955935486" sldId="415"/>
            <ac:picMk id="5" creationId="{DAC750F0-7160-D3B8-4DEC-886AB319B219}"/>
          </ac:picMkLst>
        </pc:picChg>
      </pc:sldChg>
      <pc:sldChg chg="addSp new mod">
        <pc:chgData name="Dr. Usman Zia" userId="1c632b21-80b5-4b28-b425-356a745744c0" providerId="ADAL" clId="{6B4EE5C9-3602-4058-87A4-730E23DAAA7F}" dt="2024-02-20T15:38:32.600" v="55" actId="22"/>
        <pc:sldMkLst>
          <pc:docMk/>
          <pc:sldMk cId="2163477401" sldId="416"/>
        </pc:sldMkLst>
        <pc:picChg chg="add">
          <ac:chgData name="Dr. Usman Zia" userId="1c632b21-80b5-4b28-b425-356a745744c0" providerId="ADAL" clId="{6B4EE5C9-3602-4058-87A4-730E23DAAA7F}" dt="2024-02-20T15:38:32.600" v="55" actId="22"/>
          <ac:picMkLst>
            <pc:docMk/>
            <pc:sldMk cId="2163477401" sldId="416"/>
            <ac:picMk id="5" creationId="{178F83B6-BBE5-370D-C34F-07EC5D5D63B1}"/>
          </ac:picMkLst>
        </pc:picChg>
      </pc:sldChg>
      <pc:sldChg chg="addSp new mod">
        <pc:chgData name="Dr. Usman Zia" userId="1c632b21-80b5-4b28-b425-356a745744c0" providerId="ADAL" clId="{6B4EE5C9-3602-4058-87A4-730E23DAAA7F}" dt="2024-02-20T15:39:32.654" v="56" actId="22"/>
        <pc:sldMkLst>
          <pc:docMk/>
          <pc:sldMk cId="3113383060" sldId="417"/>
        </pc:sldMkLst>
        <pc:picChg chg="add">
          <ac:chgData name="Dr. Usman Zia" userId="1c632b21-80b5-4b28-b425-356a745744c0" providerId="ADAL" clId="{6B4EE5C9-3602-4058-87A4-730E23DAAA7F}" dt="2024-02-20T15:39:32.654" v="56" actId="22"/>
          <ac:picMkLst>
            <pc:docMk/>
            <pc:sldMk cId="3113383060" sldId="417"/>
            <ac:picMk id="5" creationId="{7639AA34-F9A7-F9EA-A9B1-77BAF0B21250}"/>
          </ac:picMkLst>
        </pc:picChg>
      </pc:sldChg>
      <pc:sldChg chg="addSp new mod">
        <pc:chgData name="Dr. Usman Zia" userId="1c632b21-80b5-4b28-b425-356a745744c0" providerId="ADAL" clId="{6B4EE5C9-3602-4058-87A4-730E23DAAA7F}" dt="2024-02-20T15:40:09.963" v="57" actId="22"/>
        <pc:sldMkLst>
          <pc:docMk/>
          <pc:sldMk cId="2422489372" sldId="418"/>
        </pc:sldMkLst>
        <pc:picChg chg="add">
          <ac:chgData name="Dr. Usman Zia" userId="1c632b21-80b5-4b28-b425-356a745744c0" providerId="ADAL" clId="{6B4EE5C9-3602-4058-87A4-730E23DAAA7F}" dt="2024-02-20T15:40:09.963" v="57" actId="22"/>
          <ac:picMkLst>
            <pc:docMk/>
            <pc:sldMk cId="2422489372" sldId="418"/>
            <ac:picMk id="5" creationId="{AD5D153C-D580-7E3A-B5F2-6C22D76AA8D5}"/>
          </ac:picMkLst>
        </pc:picChg>
      </pc:sldChg>
      <pc:sldChg chg="addSp new mod">
        <pc:chgData name="Dr. Usman Zia" userId="1c632b21-80b5-4b28-b425-356a745744c0" providerId="ADAL" clId="{6B4EE5C9-3602-4058-87A4-730E23DAAA7F}" dt="2024-02-20T15:40:28.994" v="58" actId="22"/>
        <pc:sldMkLst>
          <pc:docMk/>
          <pc:sldMk cId="1964663389" sldId="419"/>
        </pc:sldMkLst>
        <pc:picChg chg="add">
          <ac:chgData name="Dr. Usman Zia" userId="1c632b21-80b5-4b28-b425-356a745744c0" providerId="ADAL" clId="{6B4EE5C9-3602-4058-87A4-730E23DAAA7F}" dt="2024-02-20T15:40:28.994" v="58" actId="22"/>
          <ac:picMkLst>
            <pc:docMk/>
            <pc:sldMk cId="1964663389" sldId="419"/>
            <ac:picMk id="5" creationId="{5BE798E1-3139-4D19-90B1-6A8FCD7C9FE7}"/>
          </ac:picMkLst>
        </pc:picChg>
      </pc:sldChg>
      <pc:sldChg chg="addSp new mod">
        <pc:chgData name="Dr. Usman Zia" userId="1c632b21-80b5-4b28-b425-356a745744c0" providerId="ADAL" clId="{6B4EE5C9-3602-4058-87A4-730E23DAAA7F}" dt="2024-02-20T15:47:15.304" v="59" actId="22"/>
        <pc:sldMkLst>
          <pc:docMk/>
          <pc:sldMk cId="2772052877" sldId="420"/>
        </pc:sldMkLst>
        <pc:picChg chg="add">
          <ac:chgData name="Dr. Usman Zia" userId="1c632b21-80b5-4b28-b425-356a745744c0" providerId="ADAL" clId="{6B4EE5C9-3602-4058-87A4-730E23DAAA7F}" dt="2024-02-20T15:47:15.304" v="59" actId="22"/>
          <ac:picMkLst>
            <pc:docMk/>
            <pc:sldMk cId="2772052877" sldId="420"/>
            <ac:picMk id="5" creationId="{39738A23-E37C-B626-F01C-D01259774097}"/>
          </ac:picMkLst>
        </pc:picChg>
      </pc:sldChg>
      <pc:sldChg chg="addSp new mod">
        <pc:chgData name="Dr. Usman Zia" userId="1c632b21-80b5-4b28-b425-356a745744c0" providerId="ADAL" clId="{6B4EE5C9-3602-4058-87A4-730E23DAAA7F}" dt="2024-02-20T15:47:33.878" v="60" actId="22"/>
        <pc:sldMkLst>
          <pc:docMk/>
          <pc:sldMk cId="3007499168" sldId="421"/>
        </pc:sldMkLst>
        <pc:picChg chg="add">
          <ac:chgData name="Dr. Usman Zia" userId="1c632b21-80b5-4b28-b425-356a745744c0" providerId="ADAL" clId="{6B4EE5C9-3602-4058-87A4-730E23DAAA7F}" dt="2024-02-20T15:47:33.878" v="60" actId="22"/>
          <ac:picMkLst>
            <pc:docMk/>
            <pc:sldMk cId="3007499168" sldId="421"/>
            <ac:picMk id="5" creationId="{E2C0680D-156D-0365-FF16-5334C94F07C2}"/>
          </ac:picMkLst>
        </pc:picChg>
      </pc:sldChg>
      <pc:sldChg chg="addSp new mod">
        <pc:chgData name="Dr. Usman Zia" userId="1c632b21-80b5-4b28-b425-356a745744c0" providerId="ADAL" clId="{6B4EE5C9-3602-4058-87A4-730E23DAAA7F}" dt="2024-02-20T15:47:50.714" v="61" actId="22"/>
        <pc:sldMkLst>
          <pc:docMk/>
          <pc:sldMk cId="166147646" sldId="422"/>
        </pc:sldMkLst>
        <pc:picChg chg="add">
          <ac:chgData name="Dr. Usman Zia" userId="1c632b21-80b5-4b28-b425-356a745744c0" providerId="ADAL" clId="{6B4EE5C9-3602-4058-87A4-730E23DAAA7F}" dt="2024-02-20T15:47:50.714" v="61" actId="22"/>
          <ac:picMkLst>
            <pc:docMk/>
            <pc:sldMk cId="166147646" sldId="422"/>
            <ac:picMk id="5" creationId="{A797830C-E8AC-F5F9-9E9A-BBC51B8C30CA}"/>
          </ac:picMkLst>
        </pc:picChg>
      </pc:sldChg>
      <pc:sldChg chg="addSp new mod">
        <pc:chgData name="Dr. Usman Zia" userId="1c632b21-80b5-4b28-b425-356a745744c0" providerId="ADAL" clId="{6B4EE5C9-3602-4058-87A4-730E23DAAA7F}" dt="2024-02-20T15:48:08.016" v="62" actId="22"/>
        <pc:sldMkLst>
          <pc:docMk/>
          <pc:sldMk cId="3889718128" sldId="423"/>
        </pc:sldMkLst>
        <pc:picChg chg="add">
          <ac:chgData name="Dr. Usman Zia" userId="1c632b21-80b5-4b28-b425-356a745744c0" providerId="ADAL" clId="{6B4EE5C9-3602-4058-87A4-730E23DAAA7F}" dt="2024-02-20T15:48:08.016" v="62" actId="22"/>
          <ac:picMkLst>
            <pc:docMk/>
            <pc:sldMk cId="3889718128" sldId="423"/>
            <ac:picMk id="5" creationId="{16473797-CBCD-A4C7-2C8F-EEBE77AD8F25}"/>
          </ac:picMkLst>
        </pc:picChg>
      </pc:sldChg>
      <pc:sldChg chg="addSp new mod">
        <pc:chgData name="Dr. Usman Zia" userId="1c632b21-80b5-4b28-b425-356a745744c0" providerId="ADAL" clId="{6B4EE5C9-3602-4058-87A4-730E23DAAA7F}" dt="2024-02-20T15:48:27.613" v="63" actId="22"/>
        <pc:sldMkLst>
          <pc:docMk/>
          <pc:sldMk cId="2341127691" sldId="424"/>
        </pc:sldMkLst>
        <pc:picChg chg="add">
          <ac:chgData name="Dr. Usman Zia" userId="1c632b21-80b5-4b28-b425-356a745744c0" providerId="ADAL" clId="{6B4EE5C9-3602-4058-87A4-730E23DAAA7F}" dt="2024-02-20T15:48:27.613" v="63" actId="22"/>
          <ac:picMkLst>
            <pc:docMk/>
            <pc:sldMk cId="2341127691" sldId="424"/>
            <ac:picMk id="5" creationId="{2229A3AB-0703-6F4D-DFFD-EB2FF9B8F6A6}"/>
          </ac:picMkLst>
        </pc:picChg>
      </pc:sldChg>
      <pc:sldChg chg="addSp new mod">
        <pc:chgData name="Dr. Usman Zia" userId="1c632b21-80b5-4b28-b425-356a745744c0" providerId="ADAL" clId="{6B4EE5C9-3602-4058-87A4-730E23DAAA7F}" dt="2024-02-20T15:48:58.133" v="64" actId="22"/>
        <pc:sldMkLst>
          <pc:docMk/>
          <pc:sldMk cId="185758817" sldId="425"/>
        </pc:sldMkLst>
        <pc:picChg chg="add">
          <ac:chgData name="Dr. Usman Zia" userId="1c632b21-80b5-4b28-b425-356a745744c0" providerId="ADAL" clId="{6B4EE5C9-3602-4058-87A4-730E23DAAA7F}" dt="2024-02-20T15:48:58.133" v="64" actId="22"/>
          <ac:picMkLst>
            <pc:docMk/>
            <pc:sldMk cId="185758817" sldId="425"/>
            <ac:picMk id="5" creationId="{C573E4AC-F78E-FB15-0A66-F1FB20BB2840}"/>
          </ac:picMkLst>
        </pc:picChg>
      </pc:sldChg>
      <pc:sldChg chg="addSp new mod">
        <pc:chgData name="Dr. Usman Zia" userId="1c632b21-80b5-4b28-b425-356a745744c0" providerId="ADAL" clId="{6B4EE5C9-3602-4058-87A4-730E23DAAA7F}" dt="2024-02-20T15:55:02.294" v="81" actId="22"/>
        <pc:sldMkLst>
          <pc:docMk/>
          <pc:sldMk cId="2501030191" sldId="426"/>
        </pc:sldMkLst>
        <pc:picChg chg="add">
          <ac:chgData name="Dr. Usman Zia" userId="1c632b21-80b5-4b28-b425-356a745744c0" providerId="ADAL" clId="{6B4EE5C9-3602-4058-87A4-730E23DAAA7F}" dt="2024-02-20T15:55:02.294" v="81" actId="22"/>
          <ac:picMkLst>
            <pc:docMk/>
            <pc:sldMk cId="2501030191" sldId="426"/>
            <ac:picMk id="5" creationId="{60282CFE-FEB4-4ED8-49E3-386B391E9287}"/>
          </ac:picMkLst>
        </pc:picChg>
      </pc:sldChg>
      <pc:sldChg chg="addSp new mod">
        <pc:chgData name="Dr. Usman Zia" userId="1c632b21-80b5-4b28-b425-356a745744c0" providerId="ADAL" clId="{6B4EE5C9-3602-4058-87A4-730E23DAAA7F}" dt="2024-02-20T15:55:25.051" v="82" actId="22"/>
        <pc:sldMkLst>
          <pc:docMk/>
          <pc:sldMk cId="2692391088" sldId="427"/>
        </pc:sldMkLst>
        <pc:picChg chg="add">
          <ac:chgData name="Dr. Usman Zia" userId="1c632b21-80b5-4b28-b425-356a745744c0" providerId="ADAL" clId="{6B4EE5C9-3602-4058-87A4-730E23DAAA7F}" dt="2024-02-20T15:55:25.051" v="82" actId="22"/>
          <ac:picMkLst>
            <pc:docMk/>
            <pc:sldMk cId="2692391088" sldId="427"/>
            <ac:picMk id="5" creationId="{2E1CA44E-272B-0A62-02E7-44F49C0CF621}"/>
          </ac:picMkLst>
        </pc:picChg>
      </pc:sldChg>
      <pc:sldChg chg="addSp new mod">
        <pc:chgData name="Dr. Usman Zia" userId="1c632b21-80b5-4b28-b425-356a745744c0" providerId="ADAL" clId="{6B4EE5C9-3602-4058-87A4-730E23DAAA7F}" dt="2024-02-20T15:57:58.669" v="83" actId="22"/>
        <pc:sldMkLst>
          <pc:docMk/>
          <pc:sldMk cId="256503285" sldId="428"/>
        </pc:sldMkLst>
        <pc:picChg chg="add">
          <ac:chgData name="Dr. Usman Zia" userId="1c632b21-80b5-4b28-b425-356a745744c0" providerId="ADAL" clId="{6B4EE5C9-3602-4058-87A4-730E23DAAA7F}" dt="2024-02-20T15:57:58.669" v="83" actId="22"/>
          <ac:picMkLst>
            <pc:docMk/>
            <pc:sldMk cId="256503285" sldId="428"/>
            <ac:picMk id="5" creationId="{6663A9E9-A585-B0FD-4E71-FD372518DEFB}"/>
          </ac:picMkLst>
        </pc:picChg>
      </pc:sldChg>
      <pc:sldChg chg="addSp new mod">
        <pc:chgData name="Dr. Usman Zia" userId="1c632b21-80b5-4b28-b425-356a745744c0" providerId="ADAL" clId="{6B4EE5C9-3602-4058-87A4-730E23DAAA7F}" dt="2024-02-20T15:58:13.512" v="84" actId="22"/>
        <pc:sldMkLst>
          <pc:docMk/>
          <pc:sldMk cId="3215948828" sldId="429"/>
        </pc:sldMkLst>
        <pc:picChg chg="add">
          <ac:chgData name="Dr. Usman Zia" userId="1c632b21-80b5-4b28-b425-356a745744c0" providerId="ADAL" clId="{6B4EE5C9-3602-4058-87A4-730E23DAAA7F}" dt="2024-02-20T15:58:13.512" v="84" actId="22"/>
          <ac:picMkLst>
            <pc:docMk/>
            <pc:sldMk cId="3215948828" sldId="429"/>
            <ac:picMk id="5" creationId="{2F3FD3BC-018E-92F9-45C6-61D5019ABD72}"/>
          </ac:picMkLst>
        </pc:picChg>
      </pc:sldChg>
      <pc:sldChg chg="addSp new mod">
        <pc:chgData name="Dr. Usman Zia" userId="1c632b21-80b5-4b28-b425-356a745744c0" providerId="ADAL" clId="{6B4EE5C9-3602-4058-87A4-730E23DAAA7F}" dt="2024-02-20T15:58:29.374" v="85" actId="22"/>
        <pc:sldMkLst>
          <pc:docMk/>
          <pc:sldMk cId="3226889971" sldId="430"/>
        </pc:sldMkLst>
        <pc:picChg chg="add">
          <ac:chgData name="Dr. Usman Zia" userId="1c632b21-80b5-4b28-b425-356a745744c0" providerId="ADAL" clId="{6B4EE5C9-3602-4058-87A4-730E23DAAA7F}" dt="2024-02-20T15:58:29.374" v="85" actId="22"/>
          <ac:picMkLst>
            <pc:docMk/>
            <pc:sldMk cId="3226889971" sldId="430"/>
            <ac:picMk id="5" creationId="{8DAAD8B8-0021-0F9E-53BD-C441391D106E}"/>
          </ac:picMkLst>
        </pc:picChg>
      </pc:sldChg>
      <pc:sldChg chg="addSp new mod">
        <pc:chgData name="Dr. Usman Zia" userId="1c632b21-80b5-4b28-b425-356a745744c0" providerId="ADAL" clId="{6B4EE5C9-3602-4058-87A4-730E23DAAA7F}" dt="2024-02-20T15:59:24.008" v="86" actId="22"/>
        <pc:sldMkLst>
          <pc:docMk/>
          <pc:sldMk cId="1244692736" sldId="431"/>
        </pc:sldMkLst>
        <pc:picChg chg="add">
          <ac:chgData name="Dr. Usman Zia" userId="1c632b21-80b5-4b28-b425-356a745744c0" providerId="ADAL" clId="{6B4EE5C9-3602-4058-87A4-730E23DAAA7F}" dt="2024-02-20T15:59:24.008" v="86" actId="22"/>
          <ac:picMkLst>
            <pc:docMk/>
            <pc:sldMk cId="1244692736" sldId="431"/>
            <ac:picMk id="5" creationId="{E8B87170-8F19-D99D-C1F2-CBC6FA5C8B6D}"/>
          </ac:picMkLst>
        </pc:picChg>
      </pc:sldChg>
      <pc:sldChg chg="addSp new mod">
        <pc:chgData name="Dr. Usman Zia" userId="1c632b21-80b5-4b28-b425-356a745744c0" providerId="ADAL" clId="{6B4EE5C9-3602-4058-87A4-730E23DAAA7F}" dt="2024-02-20T15:59:56.048" v="87" actId="22"/>
        <pc:sldMkLst>
          <pc:docMk/>
          <pc:sldMk cId="648347202" sldId="432"/>
        </pc:sldMkLst>
        <pc:picChg chg="add">
          <ac:chgData name="Dr. Usman Zia" userId="1c632b21-80b5-4b28-b425-356a745744c0" providerId="ADAL" clId="{6B4EE5C9-3602-4058-87A4-730E23DAAA7F}" dt="2024-02-20T15:59:56.048" v="87" actId="22"/>
          <ac:picMkLst>
            <pc:docMk/>
            <pc:sldMk cId="648347202" sldId="432"/>
            <ac:picMk id="5" creationId="{9A1006FE-D400-34A8-FD5B-B0ABAE081EEF}"/>
          </ac:picMkLst>
        </pc:picChg>
      </pc:sldChg>
      <pc:sldChg chg="addSp new mod">
        <pc:chgData name="Dr. Usman Zia" userId="1c632b21-80b5-4b28-b425-356a745744c0" providerId="ADAL" clId="{6B4EE5C9-3602-4058-87A4-730E23DAAA7F}" dt="2024-02-20T16:00:12.674" v="88" actId="22"/>
        <pc:sldMkLst>
          <pc:docMk/>
          <pc:sldMk cId="1269226332" sldId="433"/>
        </pc:sldMkLst>
        <pc:picChg chg="add">
          <ac:chgData name="Dr. Usman Zia" userId="1c632b21-80b5-4b28-b425-356a745744c0" providerId="ADAL" clId="{6B4EE5C9-3602-4058-87A4-730E23DAAA7F}" dt="2024-02-20T16:00:12.674" v="88" actId="22"/>
          <ac:picMkLst>
            <pc:docMk/>
            <pc:sldMk cId="1269226332" sldId="433"/>
            <ac:picMk id="5" creationId="{7294E230-95A5-7B66-D31C-DD02C1B023D3}"/>
          </ac:picMkLst>
        </pc:picChg>
      </pc:sldChg>
      <pc:sldChg chg="addSp new mod">
        <pc:chgData name="Dr. Usman Zia" userId="1c632b21-80b5-4b28-b425-356a745744c0" providerId="ADAL" clId="{6B4EE5C9-3602-4058-87A4-730E23DAAA7F}" dt="2024-02-20T16:00:54.073" v="89" actId="22"/>
        <pc:sldMkLst>
          <pc:docMk/>
          <pc:sldMk cId="1979688932" sldId="434"/>
        </pc:sldMkLst>
        <pc:picChg chg="add">
          <ac:chgData name="Dr. Usman Zia" userId="1c632b21-80b5-4b28-b425-356a745744c0" providerId="ADAL" clId="{6B4EE5C9-3602-4058-87A4-730E23DAAA7F}" dt="2024-02-20T16:00:54.073" v="89" actId="22"/>
          <ac:picMkLst>
            <pc:docMk/>
            <pc:sldMk cId="1979688932" sldId="434"/>
            <ac:picMk id="5" creationId="{BBF7AD6B-C5D3-7C79-0A5C-AF047E4EEEAC}"/>
          </ac:picMkLst>
        </pc:picChg>
      </pc:sldChg>
      <pc:sldChg chg="addSp new mod">
        <pc:chgData name="Dr. Usman Zia" userId="1c632b21-80b5-4b28-b425-356a745744c0" providerId="ADAL" clId="{6B4EE5C9-3602-4058-87A4-730E23DAAA7F}" dt="2024-02-20T16:01:12.674" v="90" actId="22"/>
        <pc:sldMkLst>
          <pc:docMk/>
          <pc:sldMk cId="2461053859" sldId="435"/>
        </pc:sldMkLst>
        <pc:picChg chg="add">
          <ac:chgData name="Dr. Usman Zia" userId="1c632b21-80b5-4b28-b425-356a745744c0" providerId="ADAL" clId="{6B4EE5C9-3602-4058-87A4-730E23DAAA7F}" dt="2024-02-20T16:01:12.674" v="90" actId="22"/>
          <ac:picMkLst>
            <pc:docMk/>
            <pc:sldMk cId="2461053859" sldId="435"/>
            <ac:picMk id="5" creationId="{B80D7AE6-C619-5B0E-240F-2047563C9582}"/>
          </ac:picMkLst>
        </pc:picChg>
      </pc:sldChg>
      <pc:sldChg chg="addSp new mod">
        <pc:chgData name="Dr. Usman Zia" userId="1c632b21-80b5-4b28-b425-356a745744c0" providerId="ADAL" clId="{6B4EE5C9-3602-4058-87A4-730E23DAAA7F}" dt="2024-02-20T16:01:25.220" v="91" actId="22"/>
        <pc:sldMkLst>
          <pc:docMk/>
          <pc:sldMk cId="474118098" sldId="436"/>
        </pc:sldMkLst>
        <pc:picChg chg="add">
          <ac:chgData name="Dr. Usman Zia" userId="1c632b21-80b5-4b28-b425-356a745744c0" providerId="ADAL" clId="{6B4EE5C9-3602-4058-87A4-730E23DAAA7F}" dt="2024-02-20T16:01:25.220" v="91" actId="22"/>
          <ac:picMkLst>
            <pc:docMk/>
            <pc:sldMk cId="474118098" sldId="436"/>
            <ac:picMk id="5" creationId="{D653DED7-F41A-9E48-F132-AB7E541BA5BC}"/>
          </ac:picMkLst>
        </pc:picChg>
      </pc:sldChg>
      <pc:sldChg chg="addSp new mod">
        <pc:chgData name="Dr. Usman Zia" userId="1c632b21-80b5-4b28-b425-356a745744c0" providerId="ADAL" clId="{6B4EE5C9-3602-4058-87A4-730E23DAAA7F}" dt="2024-02-20T16:03:01.062" v="92" actId="22"/>
        <pc:sldMkLst>
          <pc:docMk/>
          <pc:sldMk cId="2076786451" sldId="437"/>
        </pc:sldMkLst>
        <pc:picChg chg="add">
          <ac:chgData name="Dr. Usman Zia" userId="1c632b21-80b5-4b28-b425-356a745744c0" providerId="ADAL" clId="{6B4EE5C9-3602-4058-87A4-730E23DAAA7F}" dt="2024-02-20T16:03:01.062" v="92" actId="22"/>
          <ac:picMkLst>
            <pc:docMk/>
            <pc:sldMk cId="2076786451" sldId="437"/>
            <ac:picMk id="5" creationId="{00302916-C3F6-C744-F1D2-8C6C007AD28B}"/>
          </ac:picMkLst>
        </pc:picChg>
      </pc:sldChg>
      <pc:sldChg chg="addSp new mod">
        <pc:chgData name="Dr. Usman Zia" userId="1c632b21-80b5-4b28-b425-356a745744c0" providerId="ADAL" clId="{6B4EE5C9-3602-4058-87A4-730E23DAAA7F}" dt="2024-02-20T15:49:45.538" v="68" actId="22"/>
        <pc:sldMkLst>
          <pc:docMk/>
          <pc:sldMk cId="1856107063" sldId="438"/>
        </pc:sldMkLst>
        <pc:picChg chg="add">
          <ac:chgData name="Dr. Usman Zia" userId="1c632b21-80b5-4b28-b425-356a745744c0" providerId="ADAL" clId="{6B4EE5C9-3602-4058-87A4-730E23DAAA7F}" dt="2024-02-20T15:49:45.538" v="68" actId="22"/>
          <ac:picMkLst>
            <pc:docMk/>
            <pc:sldMk cId="1856107063" sldId="438"/>
            <ac:picMk id="5" creationId="{1D96E78F-15E6-485D-C504-D62D3B38D911}"/>
          </ac:picMkLst>
        </pc:picChg>
      </pc:sldChg>
      <pc:sldChg chg="addSp new mod">
        <pc:chgData name="Dr. Usman Zia" userId="1c632b21-80b5-4b28-b425-356a745744c0" providerId="ADAL" clId="{6B4EE5C9-3602-4058-87A4-730E23DAAA7F}" dt="2024-02-20T15:50:17.665" v="70" actId="22"/>
        <pc:sldMkLst>
          <pc:docMk/>
          <pc:sldMk cId="3935176061" sldId="439"/>
        </pc:sldMkLst>
        <pc:picChg chg="add">
          <ac:chgData name="Dr. Usman Zia" userId="1c632b21-80b5-4b28-b425-356a745744c0" providerId="ADAL" clId="{6B4EE5C9-3602-4058-87A4-730E23DAAA7F}" dt="2024-02-20T15:50:17.665" v="70" actId="22"/>
          <ac:picMkLst>
            <pc:docMk/>
            <pc:sldMk cId="3935176061" sldId="439"/>
            <ac:picMk id="5" creationId="{4A40398D-3DAF-7B24-B161-DA507D6CA3D3}"/>
          </ac:picMkLst>
        </pc:picChg>
      </pc:sldChg>
      <pc:sldChg chg="addSp new mod">
        <pc:chgData name="Dr. Usman Zia" userId="1c632b21-80b5-4b28-b425-356a745744c0" providerId="ADAL" clId="{6B4EE5C9-3602-4058-87A4-730E23DAAA7F}" dt="2024-02-20T15:50:34.340" v="72" actId="22"/>
        <pc:sldMkLst>
          <pc:docMk/>
          <pc:sldMk cId="1343909552" sldId="440"/>
        </pc:sldMkLst>
        <pc:picChg chg="add">
          <ac:chgData name="Dr. Usman Zia" userId="1c632b21-80b5-4b28-b425-356a745744c0" providerId="ADAL" clId="{6B4EE5C9-3602-4058-87A4-730E23DAAA7F}" dt="2024-02-20T15:50:34.340" v="72" actId="22"/>
          <ac:picMkLst>
            <pc:docMk/>
            <pc:sldMk cId="1343909552" sldId="440"/>
            <ac:picMk id="5" creationId="{EF09DB90-A2D2-3435-77C8-E97D3967E421}"/>
          </ac:picMkLst>
        </pc:picChg>
      </pc:sldChg>
      <pc:sldChg chg="addSp new mod ord">
        <pc:chgData name="Dr. Usman Zia" userId="1c632b21-80b5-4b28-b425-356a745744c0" providerId="ADAL" clId="{6B4EE5C9-3602-4058-87A4-730E23DAAA7F}" dt="2024-02-20T15:54:58.858" v="80"/>
        <pc:sldMkLst>
          <pc:docMk/>
          <pc:sldMk cId="2929898698" sldId="441"/>
        </pc:sldMkLst>
        <pc:picChg chg="add">
          <ac:chgData name="Dr. Usman Zia" userId="1c632b21-80b5-4b28-b425-356a745744c0" providerId="ADAL" clId="{6B4EE5C9-3602-4058-87A4-730E23DAAA7F}" dt="2024-02-20T15:52:25.327" v="74" actId="22"/>
          <ac:picMkLst>
            <pc:docMk/>
            <pc:sldMk cId="2929898698" sldId="441"/>
            <ac:picMk id="5" creationId="{8021CCC6-79FF-ADE9-3A62-FD2A37902DE9}"/>
          </ac:picMkLst>
        </pc:picChg>
      </pc:sldChg>
      <pc:sldChg chg="addSp new mod ord">
        <pc:chgData name="Dr. Usman Zia" userId="1c632b21-80b5-4b28-b425-356a745744c0" providerId="ADAL" clId="{6B4EE5C9-3602-4058-87A4-730E23DAAA7F}" dt="2024-02-20T15:54:58.858" v="80"/>
        <pc:sldMkLst>
          <pc:docMk/>
          <pc:sldMk cId="3988146073" sldId="442"/>
        </pc:sldMkLst>
        <pc:picChg chg="add">
          <ac:chgData name="Dr. Usman Zia" userId="1c632b21-80b5-4b28-b425-356a745744c0" providerId="ADAL" clId="{6B4EE5C9-3602-4058-87A4-730E23DAAA7F}" dt="2024-02-20T15:53:01.428" v="76" actId="22"/>
          <ac:picMkLst>
            <pc:docMk/>
            <pc:sldMk cId="3988146073" sldId="442"/>
            <ac:picMk id="5" creationId="{F23B0869-B3C9-C617-0FAE-4CD54A8A6EF7}"/>
          </ac:picMkLst>
        </pc:picChg>
      </pc:sldChg>
      <pc:sldChg chg="addSp new mod ord">
        <pc:chgData name="Dr. Usman Zia" userId="1c632b21-80b5-4b28-b425-356a745744c0" providerId="ADAL" clId="{6B4EE5C9-3602-4058-87A4-730E23DAAA7F}" dt="2024-02-20T15:54:58.858" v="80"/>
        <pc:sldMkLst>
          <pc:docMk/>
          <pc:sldMk cId="2510733903" sldId="443"/>
        </pc:sldMkLst>
        <pc:picChg chg="add">
          <ac:chgData name="Dr. Usman Zia" userId="1c632b21-80b5-4b28-b425-356a745744c0" providerId="ADAL" clId="{6B4EE5C9-3602-4058-87A4-730E23DAAA7F}" dt="2024-02-20T15:53:20.407" v="78" actId="22"/>
          <ac:picMkLst>
            <pc:docMk/>
            <pc:sldMk cId="2510733903" sldId="443"/>
            <ac:picMk id="5" creationId="{E675CCFA-BE28-DBA7-C0BF-ED91A38CFCEC}"/>
          </ac:picMkLst>
        </pc:picChg>
      </pc:sldChg>
      <pc:sldChg chg="addSp new mod">
        <pc:chgData name="Dr. Usman Zia" userId="1c632b21-80b5-4b28-b425-356a745744c0" providerId="ADAL" clId="{6B4EE5C9-3602-4058-87A4-730E23DAAA7F}" dt="2024-02-20T16:04:23.771" v="99" actId="22"/>
        <pc:sldMkLst>
          <pc:docMk/>
          <pc:sldMk cId="2878704226" sldId="444"/>
        </pc:sldMkLst>
        <pc:picChg chg="add">
          <ac:chgData name="Dr. Usman Zia" userId="1c632b21-80b5-4b28-b425-356a745744c0" providerId="ADAL" clId="{6B4EE5C9-3602-4058-87A4-730E23DAAA7F}" dt="2024-02-20T16:04:23.771" v="99" actId="22"/>
          <ac:picMkLst>
            <pc:docMk/>
            <pc:sldMk cId="2878704226" sldId="444"/>
            <ac:picMk id="5" creationId="{49109042-9EA6-EE88-F977-B7D30F4A27FD}"/>
          </ac:picMkLst>
        </pc:picChg>
      </pc:sldChg>
      <pc:sldChg chg="addSp new mod">
        <pc:chgData name="Dr. Usman Zia" userId="1c632b21-80b5-4b28-b425-356a745744c0" providerId="ADAL" clId="{6B4EE5C9-3602-4058-87A4-730E23DAAA7F}" dt="2024-02-20T16:05:29.929" v="100" actId="22"/>
        <pc:sldMkLst>
          <pc:docMk/>
          <pc:sldMk cId="3843561862" sldId="445"/>
        </pc:sldMkLst>
        <pc:picChg chg="add">
          <ac:chgData name="Dr. Usman Zia" userId="1c632b21-80b5-4b28-b425-356a745744c0" providerId="ADAL" clId="{6B4EE5C9-3602-4058-87A4-730E23DAAA7F}" dt="2024-02-20T16:05:29.929" v="100" actId="22"/>
          <ac:picMkLst>
            <pc:docMk/>
            <pc:sldMk cId="3843561862" sldId="445"/>
            <ac:picMk id="5" creationId="{D4C7CCDE-B86D-D0AE-7A11-BE5057693DA7}"/>
          </ac:picMkLst>
        </pc:picChg>
      </pc:sldChg>
      <pc:sldChg chg="addSp new mod">
        <pc:chgData name="Dr. Usman Zia" userId="1c632b21-80b5-4b28-b425-356a745744c0" providerId="ADAL" clId="{6B4EE5C9-3602-4058-87A4-730E23DAAA7F}" dt="2024-02-20T16:05:43.733" v="101" actId="22"/>
        <pc:sldMkLst>
          <pc:docMk/>
          <pc:sldMk cId="1867485200" sldId="446"/>
        </pc:sldMkLst>
        <pc:picChg chg="add">
          <ac:chgData name="Dr. Usman Zia" userId="1c632b21-80b5-4b28-b425-356a745744c0" providerId="ADAL" clId="{6B4EE5C9-3602-4058-87A4-730E23DAAA7F}" dt="2024-02-20T16:05:43.733" v="101" actId="22"/>
          <ac:picMkLst>
            <pc:docMk/>
            <pc:sldMk cId="1867485200" sldId="446"/>
            <ac:picMk id="5" creationId="{BE873B5F-D495-1DCC-25F3-4C9B7BE281E4}"/>
          </ac:picMkLst>
        </pc:picChg>
      </pc:sldChg>
      <pc:sldChg chg="addSp new mod">
        <pc:chgData name="Dr. Usman Zia" userId="1c632b21-80b5-4b28-b425-356a745744c0" providerId="ADAL" clId="{6B4EE5C9-3602-4058-87A4-730E23DAAA7F}" dt="2024-02-20T16:05:58.362" v="102" actId="22"/>
        <pc:sldMkLst>
          <pc:docMk/>
          <pc:sldMk cId="440813334" sldId="447"/>
        </pc:sldMkLst>
        <pc:picChg chg="add">
          <ac:chgData name="Dr. Usman Zia" userId="1c632b21-80b5-4b28-b425-356a745744c0" providerId="ADAL" clId="{6B4EE5C9-3602-4058-87A4-730E23DAAA7F}" dt="2024-02-20T16:05:58.362" v="102" actId="22"/>
          <ac:picMkLst>
            <pc:docMk/>
            <pc:sldMk cId="440813334" sldId="447"/>
            <ac:picMk id="5" creationId="{BB0DC6B8-F8FC-5B24-C273-686E8CF879E7}"/>
          </ac:picMkLst>
        </pc:picChg>
      </pc:sldChg>
      <pc:sldChg chg="addSp new mod">
        <pc:chgData name="Dr. Usman Zia" userId="1c632b21-80b5-4b28-b425-356a745744c0" providerId="ADAL" clId="{6B4EE5C9-3602-4058-87A4-730E23DAAA7F}" dt="2024-02-20T16:07:04.628" v="103" actId="22"/>
        <pc:sldMkLst>
          <pc:docMk/>
          <pc:sldMk cId="2476108748" sldId="448"/>
        </pc:sldMkLst>
        <pc:picChg chg="add">
          <ac:chgData name="Dr. Usman Zia" userId="1c632b21-80b5-4b28-b425-356a745744c0" providerId="ADAL" clId="{6B4EE5C9-3602-4058-87A4-730E23DAAA7F}" dt="2024-02-20T16:07:04.628" v="103" actId="22"/>
          <ac:picMkLst>
            <pc:docMk/>
            <pc:sldMk cId="2476108748" sldId="448"/>
            <ac:picMk id="5" creationId="{17F863FF-887E-902B-5CA1-1DE9C54707F7}"/>
          </ac:picMkLst>
        </pc:picChg>
      </pc:sldChg>
      <pc:sldChg chg="addSp new mod">
        <pc:chgData name="Dr. Usman Zia" userId="1c632b21-80b5-4b28-b425-356a745744c0" providerId="ADAL" clId="{6B4EE5C9-3602-4058-87A4-730E23DAAA7F}" dt="2024-02-20T16:13:26.513" v="104" actId="22"/>
        <pc:sldMkLst>
          <pc:docMk/>
          <pc:sldMk cId="1229931150" sldId="449"/>
        </pc:sldMkLst>
        <pc:picChg chg="add">
          <ac:chgData name="Dr. Usman Zia" userId="1c632b21-80b5-4b28-b425-356a745744c0" providerId="ADAL" clId="{6B4EE5C9-3602-4058-87A4-730E23DAAA7F}" dt="2024-02-20T16:13:26.513" v="104" actId="22"/>
          <ac:picMkLst>
            <pc:docMk/>
            <pc:sldMk cId="1229931150" sldId="449"/>
            <ac:picMk id="5" creationId="{B2FEB9EE-2E73-031C-6692-8977C20F615E}"/>
          </ac:picMkLst>
        </pc:picChg>
      </pc:sldChg>
      <pc:sldChg chg="addSp new mod">
        <pc:chgData name="Dr. Usman Zia" userId="1c632b21-80b5-4b28-b425-356a745744c0" providerId="ADAL" clId="{6B4EE5C9-3602-4058-87A4-730E23DAAA7F}" dt="2024-02-20T16:31:55.865" v="106" actId="22"/>
        <pc:sldMkLst>
          <pc:docMk/>
          <pc:sldMk cId="221102597" sldId="450"/>
        </pc:sldMkLst>
        <pc:picChg chg="add">
          <ac:chgData name="Dr. Usman Zia" userId="1c632b21-80b5-4b28-b425-356a745744c0" providerId="ADAL" clId="{6B4EE5C9-3602-4058-87A4-730E23DAAA7F}" dt="2024-02-20T16:31:55.865" v="106" actId="22"/>
          <ac:picMkLst>
            <pc:docMk/>
            <pc:sldMk cId="221102597" sldId="450"/>
            <ac:picMk id="5" creationId="{0BDD3C67-71D0-54FF-5775-53F3A1749553}"/>
          </ac:picMkLst>
        </pc:picChg>
      </pc:sldChg>
      <pc:sldChg chg="addSp new mod">
        <pc:chgData name="Dr. Usman Zia" userId="1c632b21-80b5-4b28-b425-356a745744c0" providerId="ADAL" clId="{6B4EE5C9-3602-4058-87A4-730E23DAAA7F}" dt="2024-02-20T16:35:14.335" v="108" actId="22"/>
        <pc:sldMkLst>
          <pc:docMk/>
          <pc:sldMk cId="966838275" sldId="451"/>
        </pc:sldMkLst>
        <pc:picChg chg="add">
          <ac:chgData name="Dr. Usman Zia" userId="1c632b21-80b5-4b28-b425-356a745744c0" providerId="ADAL" clId="{6B4EE5C9-3602-4058-87A4-730E23DAAA7F}" dt="2024-02-20T16:35:14.335" v="108" actId="22"/>
          <ac:picMkLst>
            <pc:docMk/>
            <pc:sldMk cId="966838275" sldId="451"/>
            <ac:picMk id="5" creationId="{98A06B1A-A567-3230-CE67-58BEE7B6AE98}"/>
          </ac:picMkLst>
        </pc:picChg>
      </pc:sldChg>
      <pc:sldChg chg="addSp new mod">
        <pc:chgData name="Dr. Usman Zia" userId="1c632b21-80b5-4b28-b425-356a745744c0" providerId="ADAL" clId="{6B4EE5C9-3602-4058-87A4-730E23DAAA7F}" dt="2024-02-20T16:36:26.437" v="114" actId="22"/>
        <pc:sldMkLst>
          <pc:docMk/>
          <pc:sldMk cId="3321625124" sldId="452"/>
        </pc:sldMkLst>
        <pc:picChg chg="add">
          <ac:chgData name="Dr. Usman Zia" userId="1c632b21-80b5-4b28-b425-356a745744c0" providerId="ADAL" clId="{6B4EE5C9-3602-4058-87A4-730E23DAAA7F}" dt="2024-02-20T16:36:26.437" v="114" actId="22"/>
          <ac:picMkLst>
            <pc:docMk/>
            <pc:sldMk cId="3321625124" sldId="452"/>
            <ac:picMk id="5" creationId="{F24FC7FD-77DC-31C3-C1D3-3D55A8A7B452}"/>
          </ac:picMkLst>
        </pc:picChg>
      </pc:sldChg>
      <pc:sldChg chg="addSp new mod">
        <pc:chgData name="Dr. Usman Zia" userId="1c632b21-80b5-4b28-b425-356a745744c0" providerId="ADAL" clId="{6B4EE5C9-3602-4058-87A4-730E23DAAA7F}" dt="2024-02-20T16:36:46.331" v="115" actId="22"/>
        <pc:sldMkLst>
          <pc:docMk/>
          <pc:sldMk cId="2964650749" sldId="453"/>
        </pc:sldMkLst>
        <pc:picChg chg="add">
          <ac:chgData name="Dr. Usman Zia" userId="1c632b21-80b5-4b28-b425-356a745744c0" providerId="ADAL" clId="{6B4EE5C9-3602-4058-87A4-730E23DAAA7F}" dt="2024-02-20T16:36:46.331" v="115" actId="22"/>
          <ac:picMkLst>
            <pc:docMk/>
            <pc:sldMk cId="2964650749" sldId="453"/>
            <ac:picMk id="5" creationId="{8AA29540-ECC6-4CB9-4591-F1BFF2D9A811}"/>
          </ac:picMkLst>
        </pc:picChg>
      </pc:sldChg>
      <pc:sldChg chg="addSp new mod">
        <pc:chgData name="Dr. Usman Zia" userId="1c632b21-80b5-4b28-b425-356a745744c0" providerId="ADAL" clId="{6B4EE5C9-3602-4058-87A4-730E23DAAA7F}" dt="2024-02-20T16:37:42.507" v="116" actId="22"/>
        <pc:sldMkLst>
          <pc:docMk/>
          <pc:sldMk cId="1846196908" sldId="454"/>
        </pc:sldMkLst>
        <pc:picChg chg="add">
          <ac:chgData name="Dr. Usman Zia" userId="1c632b21-80b5-4b28-b425-356a745744c0" providerId="ADAL" clId="{6B4EE5C9-3602-4058-87A4-730E23DAAA7F}" dt="2024-02-20T16:37:42.507" v="116" actId="22"/>
          <ac:picMkLst>
            <pc:docMk/>
            <pc:sldMk cId="1846196908" sldId="454"/>
            <ac:picMk id="5" creationId="{436B59AE-BBA2-FCF0-2668-AA98D27C8D42}"/>
          </ac:picMkLst>
        </pc:picChg>
      </pc:sldChg>
      <pc:sldChg chg="addSp new mod">
        <pc:chgData name="Dr. Usman Zia" userId="1c632b21-80b5-4b28-b425-356a745744c0" providerId="ADAL" clId="{6B4EE5C9-3602-4058-87A4-730E23DAAA7F}" dt="2024-02-20T16:39:16.377" v="117" actId="22"/>
        <pc:sldMkLst>
          <pc:docMk/>
          <pc:sldMk cId="3697424380" sldId="455"/>
        </pc:sldMkLst>
        <pc:picChg chg="add">
          <ac:chgData name="Dr. Usman Zia" userId="1c632b21-80b5-4b28-b425-356a745744c0" providerId="ADAL" clId="{6B4EE5C9-3602-4058-87A4-730E23DAAA7F}" dt="2024-02-20T16:39:16.377" v="117" actId="22"/>
          <ac:picMkLst>
            <pc:docMk/>
            <pc:sldMk cId="3697424380" sldId="455"/>
            <ac:picMk id="5" creationId="{CCFAAEC0-5EC3-B765-278C-165DE69016BF}"/>
          </ac:picMkLst>
        </pc:picChg>
      </pc:sldChg>
      <pc:sldChg chg="addSp new mod">
        <pc:chgData name="Dr. Usman Zia" userId="1c632b21-80b5-4b28-b425-356a745744c0" providerId="ADAL" clId="{6B4EE5C9-3602-4058-87A4-730E23DAAA7F}" dt="2024-02-20T16:39:28.880" v="118" actId="22"/>
        <pc:sldMkLst>
          <pc:docMk/>
          <pc:sldMk cId="3876858065" sldId="456"/>
        </pc:sldMkLst>
        <pc:picChg chg="add">
          <ac:chgData name="Dr. Usman Zia" userId="1c632b21-80b5-4b28-b425-356a745744c0" providerId="ADAL" clId="{6B4EE5C9-3602-4058-87A4-730E23DAAA7F}" dt="2024-02-20T16:39:28.880" v="118" actId="22"/>
          <ac:picMkLst>
            <pc:docMk/>
            <pc:sldMk cId="3876858065" sldId="456"/>
            <ac:picMk id="5" creationId="{A77A04D5-72BC-3DA9-912B-4F82391B295B}"/>
          </ac:picMkLst>
        </pc:picChg>
      </pc:sldChg>
      <pc:sldChg chg="addSp new mod">
        <pc:chgData name="Dr. Usman Zia" userId="1c632b21-80b5-4b28-b425-356a745744c0" providerId="ADAL" clId="{6B4EE5C9-3602-4058-87A4-730E23DAAA7F}" dt="2024-02-20T16:40:22.829" v="125" actId="22"/>
        <pc:sldMkLst>
          <pc:docMk/>
          <pc:sldMk cId="3332435961" sldId="457"/>
        </pc:sldMkLst>
        <pc:picChg chg="add">
          <ac:chgData name="Dr. Usman Zia" userId="1c632b21-80b5-4b28-b425-356a745744c0" providerId="ADAL" clId="{6B4EE5C9-3602-4058-87A4-730E23DAAA7F}" dt="2024-02-20T16:40:22.829" v="125" actId="22"/>
          <ac:picMkLst>
            <pc:docMk/>
            <pc:sldMk cId="3332435961" sldId="457"/>
            <ac:picMk id="5" creationId="{7020E2F4-DAAE-EA5B-1E07-353DB0614B58}"/>
          </ac:picMkLst>
        </pc:picChg>
      </pc:sldChg>
      <pc:sldChg chg="addSp new mod">
        <pc:chgData name="Dr. Usman Zia" userId="1c632b21-80b5-4b28-b425-356a745744c0" providerId="ADAL" clId="{6B4EE5C9-3602-4058-87A4-730E23DAAA7F}" dt="2024-02-20T16:41:57.204" v="129" actId="22"/>
        <pc:sldMkLst>
          <pc:docMk/>
          <pc:sldMk cId="1947836336" sldId="458"/>
        </pc:sldMkLst>
        <pc:picChg chg="add">
          <ac:chgData name="Dr. Usman Zia" userId="1c632b21-80b5-4b28-b425-356a745744c0" providerId="ADAL" clId="{6B4EE5C9-3602-4058-87A4-730E23DAAA7F}" dt="2024-02-20T16:41:57.204" v="129" actId="22"/>
          <ac:picMkLst>
            <pc:docMk/>
            <pc:sldMk cId="1947836336" sldId="458"/>
            <ac:picMk id="5" creationId="{300A9580-CCAA-8C80-BB07-6BBBCBB4F86B}"/>
          </ac:picMkLst>
        </pc:picChg>
      </pc:sldChg>
      <pc:sldChg chg="addSp new mod ord">
        <pc:chgData name="Dr. Usman Zia" userId="1c632b21-80b5-4b28-b425-356a745744c0" providerId="ADAL" clId="{6B4EE5C9-3602-4058-87A4-730E23DAAA7F}" dt="2024-02-20T16:41:01.521" v="128"/>
        <pc:sldMkLst>
          <pc:docMk/>
          <pc:sldMk cId="1953950942" sldId="459"/>
        </pc:sldMkLst>
        <pc:picChg chg="add">
          <ac:chgData name="Dr. Usman Zia" userId="1c632b21-80b5-4b28-b425-356a745744c0" providerId="ADAL" clId="{6B4EE5C9-3602-4058-87A4-730E23DAAA7F}" dt="2024-02-20T16:40:42.790" v="126" actId="22"/>
          <ac:picMkLst>
            <pc:docMk/>
            <pc:sldMk cId="1953950942" sldId="459"/>
            <ac:picMk id="5" creationId="{254B897D-B327-7039-E1A5-BEAF68B8F63C}"/>
          </ac:picMkLst>
        </pc:picChg>
      </pc:sldChg>
      <pc:sldChg chg="addSp new mod">
        <pc:chgData name="Dr. Usman Zia" userId="1c632b21-80b5-4b28-b425-356a745744c0" providerId="ADAL" clId="{6B4EE5C9-3602-4058-87A4-730E23DAAA7F}" dt="2024-02-20T16:42:09.221" v="130" actId="22"/>
        <pc:sldMkLst>
          <pc:docMk/>
          <pc:sldMk cId="1897375867" sldId="460"/>
        </pc:sldMkLst>
        <pc:picChg chg="add">
          <ac:chgData name="Dr. Usman Zia" userId="1c632b21-80b5-4b28-b425-356a745744c0" providerId="ADAL" clId="{6B4EE5C9-3602-4058-87A4-730E23DAAA7F}" dt="2024-02-20T16:42:09.221" v="130" actId="22"/>
          <ac:picMkLst>
            <pc:docMk/>
            <pc:sldMk cId="1897375867" sldId="460"/>
            <ac:picMk id="5" creationId="{8D618555-F015-0AA5-963C-68D40C932CD6}"/>
          </ac:picMkLst>
        </pc:picChg>
      </pc:sldChg>
      <pc:sldChg chg="addSp new mod">
        <pc:chgData name="Dr. Usman Zia" userId="1c632b21-80b5-4b28-b425-356a745744c0" providerId="ADAL" clId="{6B4EE5C9-3602-4058-87A4-730E23DAAA7F}" dt="2024-02-20T16:42:38.361" v="131" actId="22"/>
        <pc:sldMkLst>
          <pc:docMk/>
          <pc:sldMk cId="1154305022" sldId="461"/>
        </pc:sldMkLst>
        <pc:picChg chg="add">
          <ac:chgData name="Dr. Usman Zia" userId="1c632b21-80b5-4b28-b425-356a745744c0" providerId="ADAL" clId="{6B4EE5C9-3602-4058-87A4-730E23DAAA7F}" dt="2024-02-20T16:42:38.361" v="131" actId="22"/>
          <ac:picMkLst>
            <pc:docMk/>
            <pc:sldMk cId="1154305022" sldId="461"/>
            <ac:picMk id="5" creationId="{94EB068A-B1F9-76E7-D1D0-8995CA44A489}"/>
          </ac:picMkLst>
        </pc:picChg>
      </pc:sldChg>
      <pc:sldChg chg="addSp new mod">
        <pc:chgData name="Dr. Usman Zia" userId="1c632b21-80b5-4b28-b425-356a745744c0" providerId="ADAL" clId="{6B4EE5C9-3602-4058-87A4-730E23DAAA7F}" dt="2024-02-20T16:43:10.296" v="132" actId="22"/>
        <pc:sldMkLst>
          <pc:docMk/>
          <pc:sldMk cId="1661743767" sldId="462"/>
        </pc:sldMkLst>
        <pc:picChg chg="add">
          <ac:chgData name="Dr. Usman Zia" userId="1c632b21-80b5-4b28-b425-356a745744c0" providerId="ADAL" clId="{6B4EE5C9-3602-4058-87A4-730E23DAAA7F}" dt="2024-02-20T16:43:10.296" v="132" actId="22"/>
          <ac:picMkLst>
            <pc:docMk/>
            <pc:sldMk cId="1661743767" sldId="462"/>
            <ac:picMk id="5" creationId="{D698A99D-B46F-7F12-D84D-4AC18E1ECE92}"/>
          </ac:picMkLst>
        </pc:picChg>
      </pc:sldChg>
      <pc:sldChg chg="addSp new mod">
        <pc:chgData name="Dr. Usman Zia" userId="1c632b21-80b5-4b28-b425-356a745744c0" providerId="ADAL" clId="{6B4EE5C9-3602-4058-87A4-730E23DAAA7F}" dt="2024-02-20T16:44:02.248" v="140" actId="22"/>
        <pc:sldMkLst>
          <pc:docMk/>
          <pc:sldMk cId="3803959825" sldId="463"/>
        </pc:sldMkLst>
        <pc:picChg chg="add">
          <ac:chgData name="Dr. Usman Zia" userId="1c632b21-80b5-4b28-b425-356a745744c0" providerId="ADAL" clId="{6B4EE5C9-3602-4058-87A4-730E23DAAA7F}" dt="2024-02-20T16:44:02.248" v="140" actId="22"/>
          <ac:picMkLst>
            <pc:docMk/>
            <pc:sldMk cId="3803959825" sldId="463"/>
            <ac:picMk id="5" creationId="{167207F4-3AE6-66A2-D507-6C21D0863CCC}"/>
          </ac:picMkLst>
        </pc:picChg>
      </pc:sldChg>
      <pc:sldChg chg="new add del">
        <pc:chgData name="Dr. Usman Zia" userId="1c632b21-80b5-4b28-b425-356a745744c0" providerId="ADAL" clId="{6B4EE5C9-3602-4058-87A4-730E23DAAA7F}" dt="2024-02-20T16:44:29.004" v="143" actId="47"/>
        <pc:sldMkLst>
          <pc:docMk/>
          <pc:sldMk cId="4073108146" sldId="464"/>
        </pc:sldMkLst>
      </pc:sldChg>
      <pc:sldChg chg="new del">
        <pc:chgData name="Dr. Usman Zia" userId="1c632b21-80b5-4b28-b425-356a745744c0" providerId="ADAL" clId="{6B4EE5C9-3602-4058-87A4-730E23DAAA7F}" dt="2024-02-20T16:44:30.172" v="144" actId="47"/>
        <pc:sldMkLst>
          <pc:docMk/>
          <pc:sldMk cId="1636354842" sldId="465"/>
        </pc:sldMkLst>
      </pc:sldChg>
      <pc:sldChg chg="addSp new mod ord">
        <pc:chgData name="Dr. Usman Zia" userId="1c632b21-80b5-4b28-b425-356a745744c0" providerId="ADAL" clId="{6B4EE5C9-3602-4058-87A4-730E23DAAA7F}" dt="2024-02-20T16:43:59.087" v="139"/>
        <pc:sldMkLst>
          <pc:docMk/>
          <pc:sldMk cId="3454154463" sldId="466"/>
        </pc:sldMkLst>
        <pc:picChg chg="add">
          <ac:chgData name="Dr. Usman Zia" userId="1c632b21-80b5-4b28-b425-356a745744c0" providerId="ADAL" clId="{6B4EE5C9-3602-4058-87A4-730E23DAAA7F}" dt="2024-02-20T16:43:45.382" v="137" actId="22"/>
          <ac:picMkLst>
            <pc:docMk/>
            <pc:sldMk cId="3454154463" sldId="466"/>
            <ac:picMk id="5" creationId="{78ADD36C-38CB-FC9C-ADC5-5C3C88297F3F}"/>
          </ac:picMkLst>
        </pc:picChg>
      </pc:sldChg>
    </pc:docChg>
  </pc:docChgLst>
  <pc:docChgLst>
    <pc:chgData name="Dr. Usman Zia" userId="1c632b21-80b5-4b28-b425-356a745744c0" providerId="ADAL" clId="{F0EE112A-83F4-4C37-AFC1-0245F19B56A6}"/>
    <pc:docChg chg="undo custSel addSld delSld modSld delMainMaster modMainMaster">
      <pc:chgData name="Dr. Usman Zia" userId="1c632b21-80b5-4b28-b425-356a745744c0" providerId="ADAL" clId="{F0EE112A-83F4-4C37-AFC1-0245F19B56A6}" dt="2024-02-27T08:13:03.610" v="405" actId="1036"/>
      <pc:docMkLst>
        <pc:docMk/>
      </pc:docMkLst>
      <pc:sldChg chg="addSp modSp del mod">
        <pc:chgData name="Dr. Usman Zia" userId="1c632b21-80b5-4b28-b425-356a745744c0" providerId="ADAL" clId="{F0EE112A-83F4-4C37-AFC1-0245F19B56A6}" dt="2024-02-27T07:58:25.573" v="165" actId="179"/>
        <pc:sldMkLst>
          <pc:docMk/>
          <pc:sldMk cId="0" sldId="258"/>
        </pc:sldMkLst>
        <pc:spChg chg="mod">
          <ac:chgData name="Dr. Usman Zia" userId="1c632b21-80b5-4b28-b425-356a745744c0" providerId="ADAL" clId="{F0EE112A-83F4-4C37-AFC1-0245F19B56A6}" dt="2024-02-27T07:58:25.573" v="165" actId="179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Dr. Usman Zia" userId="1c632b21-80b5-4b28-b425-356a745744c0" providerId="ADAL" clId="{F0EE112A-83F4-4C37-AFC1-0245F19B56A6}" dt="2024-02-27T06:17:22.913" v="10" actId="113"/>
          <ac:spMkLst>
            <pc:docMk/>
            <pc:sldMk cId="0" sldId="258"/>
            <ac:spMk id="57" creationId="{C78759C2-04EC-6C91-0553-6CBDB831D406}"/>
          </ac:spMkLst>
        </pc:spChg>
        <pc:spChg chg="add mod">
          <ac:chgData name="Dr. Usman Zia" userId="1c632b21-80b5-4b28-b425-356a745744c0" providerId="ADAL" clId="{F0EE112A-83F4-4C37-AFC1-0245F19B56A6}" dt="2024-02-27T06:17:22.913" v="10" actId="113"/>
          <ac:spMkLst>
            <pc:docMk/>
            <pc:sldMk cId="0" sldId="258"/>
            <ac:spMk id="58" creationId="{9C3597FA-D260-0979-F2D2-5FE7695E2B41}"/>
          </ac:spMkLst>
        </pc:spChg>
      </pc:sldChg>
      <pc:sldChg chg="addSp delSp modSp mod">
        <pc:chgData name="Dr. Usman Zia" userId="1c632b21-80b5-4b28-b425-356a745744c0" providerId="ADAL" clId="{F0EE112A-83F4-4C37-AFC1-0245F19B56A6}" dt="2024-02-27T07:58:36.644" v="168" actId="478"/>
        <pc:sldMkLst>
          <pc:docMk/>
          <pc:sldMk cId="0" sldId="259"/>
        </pc:sldMkLst>
        <pc:spChg chg="del mod">
          <ac:chgData name="Dr. Usman Zia" userId="1c632b21-80b5-4b28-b425-356a745744c0" providerId="ADAL" clId="{F0EE112A-83F4-4C37-AFC1-0245F19B56A6}" dt="2024-02-27T07:58:31.093" v="166" actId="478"/>
          <ac:spMkLst>
            <pc:docMk/>
            <pc:sldMk cId="0" sldId="259"/>
            <ac:spMk id="19" creationId="{00000000-0000-0000-0000-000000000000}"/>
          </ac:spMkLst>
        </pc:spChg>
        <pc:spChg chg="add mod">
          <ac:chgData name="Dr. Usman Zia" userId="1c632b21-80b5-4b28-b425-356a745744c0" providerId="ADAL" clId="{F0EE112A-83F4-4C37-AFC1-0245F19B56A6}" dt="2024-02-27T06:17:29.379" v="11"/>
          <ac:spMkLst>
            <pc:docMk/>
            <pc:sldMk cId="0" sldId="259"/>
            <ac:spMk id="59" creationId="{A42E7FE8-D44F-17EB-5519-15C6A3AD96CB}"/>
          </ac:spMkLst>
        </pc:spChg>
        <pc:spChg chg="add mod">
          <ac:chgData name="Dr. Usman Zia" userId="1c632b21-80b5-4b28-b425-356a745744c0" providerId="ADAL" clId="{F0EE112A-83F4-4C37-AFC1-0245F19B56A6}" dt="2024-02-27T06:17:29.379" v="11"/>
          <ac:spMkLst>
            <pc:docMk/>
            <pc:sldMk cId="0" sldId="259"/>
            <ac:spMk id="60" creationId="{10640055-93F0-2AAA-C09F-7440FC970EC5}"/>
          </ac:spMkLst>
        </pc:spChg>
        <pc:spChg chg="add del mod">
          <ac:chgData name="Dr. Usman Zia" userId="1c632b21-80b5-4b28-b425-356a745744c0" providerId="ADAL" clId="{F0EE112A-83F4-4C37-AFC1-0245F19B56A6}" dt="2024-02-27T07:58:36.644" v="168" actId="478"/>
          <ac:spMkLst>
            <pc:docMk/>
            <pc:sldMk cId="0" sldId="259"/>
            <ac:spMk id="62" creationId="{1A145E85-639A-B72B-D165-10E0A2E9BCD0}"/>
          </ac:spMkLst>
        </pc:spChg>
        <pc:spChg chg="add mod">
          <ac:chgData name="Dr. Usman Zia" userId="1c632b21-80b5-4b28-b425-356a745744c0" providerId="ADAL" clId="{F0EE112A-83F4-4C37-AFC1-0245F19B56A6}" dt="2024-02-27T07:58:31.424" v="167"/>
          <ac:spMkLst>
            <pc:docMk/>
            <pc:sldMk cId="0" sldId="259"/>
            <ac:spMk id="63" creationId="{308FDB47-727F-564B-B6CE-9E13E4C3DE33}"/>
          </ac:spMkLst>
        </pc:spChg>
      </pc:sldChg>
      <pc:sldChg chg="add del">
        <pc:chgData name="Dr. Usman Zia" userId="1c632b21-80b5-4b28-b425-356a745744c0" providerId="ADAL" clId="{F0EE112A-83F4-4C37-AFC1-0245F19B56A6}" dt="2024-02-27T06:16:45.584" v="6"/>
        <pc:sldMkLst>
          <pc:docMk/>
          <pc:sldMk cId="0" sldId="262"/>
        </pc:sldMkLst>
      </pc:sldChg>
      <pc:sldChg chg="delSp modSp add mod modClrScheme chgLayout">
        <pc:chgData name="Dr. Usman Zia" userId="1c632b21-80b5-4b28-b425-356a745744c0" providerId="ADAL" clId="{F0EE112A-83F4-4C37-AFC1-0245F19B56A6}" dt="2024-02-27T06:31:00.960" v="113" actId="6549"/>
        <pc:sldMkLst>
          <pc:docMk/>
          <pc:sldMk cId="0" sldId="285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85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6:31:00.960" v="113" actId="6549"/>
          <ac:spMkLst>
            <pc:docMk/>
            <pc:sldMk cId="0" sldId="285"/>
            <ac:spMk id="3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0:25.879" v="21" actId="478"/>
          <ac:spMkLst>
            <pc:docMk/>
            <pc:sldMk cId="0" sldId="285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23.322" v="20" actId="478"/>
          <ac:spMkLst>
            <pc:docMk/>
            <pc:sldMk cId="0" sldId="285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7:59:16.044" v="169" actId="1076"/>
        <pc:sldMkLst>
          <pc:docMk/>
          <pc:sldMk cId="0" sldId="286"/>
        </pc:sldMkLst>
        <pc:spChg chg="del">
          <ac:chgData name="Dr. Usman Zia" userId="1c632b21-80b5-4b28-b425-356a745744c0" providerId="ADAL" clId="{F0EE112A-83F4-4C37-AFC1-0245F19B56A6}" dt="2024-02-27T06:21:14.280" v="45" actId="478"/>
          <ac:spMkLst>
            <pc:docMk/>
            <pc:sldMk cId="0" sldId="286"/>
            <ac:spMk id="2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0:29.609" v="22" actId="478"/>
          <ac:spMkLst>
            <pc:docMk/>
            <pc:sldMk cId="0" sldId="286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86"/>
            <ac:spMk id="4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16.044" v="169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16.044" v="169" actId="1076"/>
          <ac:spMkLst>
            <pc:docMk/>
            <pc:sldMk cId="0" sldId="286"/>
            <ac:spMk id="6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0:31.587" v="23" actId="478"/>
          <ac:spMkLst>
            <pc:docMk/>
            <pc:sldMk cId="0" sldId="286"/>
            <ac:spMk id="7" creationId="{00000000-0000-0000-0000-000000000000}"/>
          </ac:spMkLst>
        </pc:spChg>
        <pc:graphicFrameChg chg="mod">
          <ac:chgData name="Dr. Usman Zia" userId="1c632b21-80b5-4b28-b425-356a745744c0" providerId="ADAL" clId="{F0EE112A-83F4-4C37-AFC1-0245F19B56A6}" dt="2024-02-27T07:59:16.044" v="169" actId="1076"/>
          <ac:graphicFrameMkLst>
            <pc:docMk/>
            <pc:sldMk cId="0" sldId="286"/>
            <ac:graphicFrameMk id="12" creationId="{00000000-0000-0000-0000-000000000000}"/>
          </ac:graphicFrameMkLst>
        </pc:graphicFrameChg>
      </pc:sldChg>
      <pc:sldChg chg="delSp modSp add mod modClrScheme chgLayout">
        <pc:chgData name="Dr. Usman Zia" userId="1c632b21-80b5-4b28-b425-356a745744c0" providerId="ADAL" clId="{F0EE112A-83F4-4C37-AFC1-0245F19B56A6}" dt="2024-02-27T07:59:19.437" v="170" actId="1076"/>
        <pc:sldMkLst>
          <pc:docMk/>
          <pc:sldMk cId="0" sldId="287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87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19.437" v="170" actId="1076"/>
          <ac:spMkLst>
            <pc:docMk/>
            <pc:sldMk cId="0" sldId="287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87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33.700" v="24" actId="478"/>
          <ac:spMkLst>
            <pc:docMk/>
            <pc:sldMk cId="0" sldId="287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7:59:22.165" v="171" actId="1076"/>
        <pc:sldMkLst>
          <pc:docMk/>
          <pc:sldMk cId="0" sldId="288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88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22.165" v="171" actId="1076"/>
          <ac:spMkLst>
            <pc:docMk/>
            <pc:sldMk cId="0" sldId="288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88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35.660" v="25" actId="478"/>
          <ac:spMkLst>
            <pc:docMk/>
            <pc:sldMk cId="0" sldId="288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7:59:31.575" v="179" actId="1036"/>
        <pc:sldMkLst>
          <pc:docMk/>
          <pc:sldMk cId="0" sldId="289"/>
        </pc:sldMkLst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3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4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5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5:52.982" v="84" actId="14100"/>
          <ac:spMkLst>
            <pc:docMk/>
            <pc:sldMk cId="0" sldId="289"/>
            <ac:spMk id="6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7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8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9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10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11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1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13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14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15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16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1.575" v="179" actId="1036"/>
          <ac:spMkLst>
            <pc:docMk/>
            <pc:sldMk cId="0" sldId="289"/>
            <ac:spMk id="17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89"/>
            <ac:spMk id="18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36.933" v="26" actId="478"/>
          <ac:spMkLst>
            <pc:docMk/>
            <pc:sldMk cId="0" sldId="289"/>
            <ac:spMk id="19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6:32:15.617" v="114" actId="14100"/>
        <pc:sldMkLst>
          <pc:docMk/>
          <pc:sldMk cId="0" sldId="290"/>
        </pc:sldMkLst>
        <pc:spChg chg="mod ord">
          <ac:chgData name="Dr. Usman Zia" userId="1c632b21-80b5-4b28-b425-356a745744c0" providerId="ADAL" clId="{F0EE112A-83F4-4C37-AFC1-0245F19B56A6}" dt="2024-02-27T06:32:15.617" v="114" actId="14100"/>
          <ac:spMkLst>
            <pc:docMk/>
            <pc:sldMk cId="0" sldId="290"/>
            <ac:spMk id="2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0"/>
            <ac:spMk id="18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38.104" v="27" actId="478"/>
          <ac:spMkLst>
            <pc:docMk/>
            <pc:sldMk cId="0" sldId="290"/>
            <ac:spMk id="19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7:59:38.962" v="187" actId="1036"/>
        <pc:sldMkLst>
          <pc:docMk/>
          <pc:sldMk cId="0" sldId="291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1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38.962" v="187" actId="1036"/>
          <ac:spMkLst>
            <pc:docMk/>
            <pc:sldMk cId="0" sldId="291"/>
            <ac:spMk id="3" creationId="{00000000-0000-0000-0000-000000000000}"/>
          </ac:spMkLst>
        </pc:spChg>
        <pc:spChg chg="del mod">
          <ac:chgData name="Dr. Usman Zia" userId="1c632b21-80b5-4b28-b425-356a745744c0" providerId="ADAL" clId="{F0EE112A-83F4-4C37-AFC1-0245F19B56A6}" dt="2024-02-27T06:20:44.804" v="31" actId="478"/>
          <ac:spMkLst>
            <pc:docMk/>
            <pc:sldMk cId="0" sldId="291"/>
            <ac:spMk id="4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1"/>
            <ac:spMk id="5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39.415" v="28" actId="478"/>
          <ac:spMkLst>
            <pc:docMk/>
            <pc:sldMk cId="0" sldId="291"/>
            <ac:spMk id="6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7:59:44.407" v="195" actId="1036"/>
        <pc:sldMkLst>
          <pc:docMk/>
          <pc:sldMk cId="0" sldId="292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2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44.407" v="195" actId="1036"/>
          <ac:spMkLst>
            <pc:docMk/>
            <pc:sldMk cId="0" sldId="292"/>
            <ac:spMk id="3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0:50.405" v="33" actId="478"/>
          <ac:spMkLst>
            <pc:docMk/>
            <pc:sldMk cId="0" sldId="292"/>
            <ac:spMk id="4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2"/>
            <ac:spMk id="5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47.256" v="32" actId="478"/>
          <ac:spMkLst>
            <pc:docMk/>
            <pc:sldMk cId="0" sldId="292"/>
            <ac:spMk id="6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7:59:48.701" v="203" actId="1036"/>
        <pc:sldMkLst>
          <pc:docMk/>
          <pc:sldMk cId="0" sldId="293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3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59:48.701" v="203" actId="1036"/>
          <ac:spMkLst>
            <pc:docMk/>
            <pc:sldMk cId="0" sldId="293"/>
            <ac:spMk id="3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0:52.924" v="35" actId="478"/>
          <ac:spMkLst>
            <pc:docMk/>
            <pc:sldMk cId="0" sldId="293"/>
            <ac:spMk id="4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3"/>
            <ac:spMk id="5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51.704" v="34" actId="478"/>
          <ac:spMkLst>
            <pc:docMk/>
            <pc:sldMk cId="0" sldId="293"/>
            <ac:spMk id="6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6:20:56.008" v="37" actId="478"/>
        <pc:sldMkLst>
          <pc:docMk/>
          <pc:sldMk cId="0" sldId="294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4"/>
            <ac:spMk id="2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0:56.008" v="37" actId="478"/>
          <ac:spMkLst>
            <pc:docMk/>
            <pc:sldMk cId="0" sldId="294"/>
            <ac:spMk id="5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4"/>
            <ac:spMk id="6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54.640" v="36" actId="478"/>
          <ac:spMkLst>
            <pc:docMk/>
            <pc:sldMk cId="0" sldId="294"/>
            <ac:spMk id="7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0:03.989" v="211" actId="1036"/>
        <pc:sldMkLst>
          <pc:docMk/>
          <pc:sldMk cId="0" sldId="295"/>
        </pc:sldMkLst>
        <pc:spChg chg="mod ord">
          <ac:chgData name="Dr. Usman Zia" userId="1c632b21-80b5-4b28-b425-356a745744c0" providerId="ADAL" clId="{F0EE112A-83F4-4C37-AFC1-0245F19B56A6}" dt="2024-02-27T06:26:04.436" v="86" actId="14100"/>
          <ac:spMkLst>
            <pc:docMk/>
            <pc:sldMk cId="0" sldId="295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03.989" v="211" actId="1036"/>
          <ac:spMkLst>
            <pc:docMk/>
            <pc:sldMk cId="0" sldId="295"/>
            <ac:spMk id="3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0:59.178" v="39" actId="478"/>
          <ac:spMkLst>
            <pc:docMk/>
            <pc:sldMk cId="0" sldId="295"/>
            <ac:spMk id="4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5"/>
            <ac:spMk id="5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0:57.757" v="38" actId="478"/>
          <ac:spMkLst>
            <pc:docMk/>
            <pc:sldMk cId="0" sldId="295"/>
            <ac:spMk id="6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0:08.527" v="219" actId="1036"/>
        <pc:sldMkLst>
          <pc:docMk/>
          <pc:sldMk cId="0" sldId="296"/>
        </pc:sldMkLst>
        <pc:spChg chg="mod ord">
          <ac:chgData name="Dr. Usman Zia" userId="1c632b21-80b5-4b28-b425-356a745744c0" providerId="ADAL" clId="{F0EE112A-83F4-4C37-AFC1-0245F19B56A6}" dt="2024-02-27T06:26:07.444" v="87" actId="14100"/>
          <ac:spMkLst>
            <pc:docMk/>
            <pc:sldMk cId="0" sldId="296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08.527" v="219" actId="1036"/>
          <ac:spMkLst>
            <pc:docMk/>
            <pc:sldMk cId="0" sldId="296"/>
            <ac:spMk id="3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1:01.892" v="41" actId="478"/>
          <ac:spMkLst>
            <pc:docMk/>
            <pc:sldMk cId="0" sldId="296"/>
            <ac:spMk id="4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6"/>
            <ac:spMk id="5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00.530" v="40" actId="478"/>
          <ac:spMkLst>
            <pc:docMk/>
            <pc:sldMk cId="0" sldId="296"/>
            <ac:spMk id="6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0:12.721" v="227" actId="1036"/>
        <pc:sldMkLst>
          <pc:docMk/>
          <pc:sldMk cId="0" sldId="297"/>
        </pc:sldMkLst>
        <pc:spChg chg="mod ord">
          <ac:chgData name="Dr. Usman Zia" userId="1c632b21-80b5-4b28-b425-356a745744c0" providerId="ADAL" clId="{F0EE112A-83F4-4C37-AFC1-0245F19B56A6}" dt="2024-02-27T06:26:10.500" v="88" actId="14100"/>
          <ac:spMkLst>
            <pc:docMk/>
            <pc:sldMk cId="0" sldId="297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12.721" v="227" actId="1036"/>
          <ac:spMkLst>
            <pc:docMk/>
            <pc:sldMk cId="0" sldId="297"/>
            <ac:spMk id="3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1:05.453" v="43" actId="478"/>
          <ac:spMkLst>
            <pc:docMk/>
            <pc:sldMk cId="0" sldId="297"/>
            <ac:spMk id="4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7"/>
            <ac:spMk id="5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03.604" v="42" actId="478"/>
          <ac:spMkLst>
            <pc:docMk/>
            <pc:sldMk cId="0" sldId="297"/>
            <ac:spMk id="6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0:16.880" v="235" actId="1036"/>
        <pc:sldMkLst>
          <pc:docMk/>
          <pc:sldMk cId="0" sldId="298"/>
        </pc:sldMkLst>
        <pc:spChg chg="del">
          <ac:chgData name="Dr. Usman Zia" userId="1c632b21-80b5-4b28-b425-356a745744c0" providerId="ADAL" clId="{F0EE112A-83F4-4C37-AFC1-0245F19B56A6}" dt="2024-02-27T06:21:09.288" v="44" actId="478"/>
          <ac:spMkLst>
            <pc:docMk/>
            <pc:sldMk cId="0" sldId="298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16.880" v="235" actId="1036"/>
          <ac:spMkLst>
            <pc:docMk/>
            <pc:sldMk cId="0" sldId="298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8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0:20.376" v="243" actId="1036"/>
        <pc:sldMkLst>
          <pc:docMk/>
          <pc:sldMk cId="0" sldId="299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9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20.376" v="243" actId="1036"/>
          <ac:spMkLst>
            <pc:docMk/>
            <pc:sldMk cId="0" sldId="299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299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23.205" v="46" actId="478"/>
          <ac:spMkLst>
            <pc:docMk/>
            <pc:sldMk cId="0" sldId="299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0:23.529" v="251" actId="1036"/>
        <pc:sldMkLst>
          <pc:docMk/>
          <pc:sldMk cId="0" sldId="300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0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23.529" v="251" actId="1036"/>
          <ac:spMkLst>
            <pc:docMk/>
            <pc:sldMk cId="0" sldId="300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0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24.351" v="47" actId="478"/>
          <ac:spMkLst>
            <pc:docMk/>
            <pc:sldMk cId="0" sldId="300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0:26.969" v="259" actId="1036"/>
        <pc:sldMkLst>
          <pc:docMk/>
          <pc:sldMk cId="0" sldId="301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26.969" v="259" actId="1036"/>
          <ac:spMkLst>
            <pc:docMk/>
            <pc:sldMk cId="0" sldId="301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1"/>
            <ac:spMk id="5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25.488" v="48" actId="478"/>
          <ac:spMkLst>
            <pc:docMk/>
            <pc:sldMk cId="0" sldId="301"/>
            <ac:spMk id="6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0:50.167" v="282" actId="20577"/>
        <pc:sldMkLst>
          <pc:docMk/>
          <pc:sldMk cId="0" sldId="302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2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50.167" v="282" actId="20577"/>
          <ac:spMkLst>
            <pc:docMk/>
            <pc:sldMk cId="0" sldId="302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2"/>
            <ac:spMk id="6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26.520" v="49" actId="478"/>
          <ac:spMkLst>
            <pc:docMk/>
            <pc:sldMk cId="0" sldId="302"/>
            <ac:spMk id="7" creationId="{00000000-0000-0000-0000-000000000000}"/>
          </ac:spMkLst>
        </pc:spChg>
        <pc:picChg chg="mod">
          <ac:chgData name="Dr. Usman Zia" userId="1c632b21-80b5-4b28-b425-356a745744c0" providerId="ADAL" clId="{F0EE112A-83F4-4C37-AFC1-0245F19B56A6}" dt="2024-02-27T08:00:44.557" v="275" actId="1036"/>
          <ac:picMkLst>
            <pc:docMk/>
            <pc:sldMk cId="0" sldId="302"/>
            <ac:picMk id="4" creationId="{00000000-0000-0000-0000-000000000000}"/>
          </ac:picMkLst>
        </pc:picChg>
      </pc:sldChg>
      <pc:sldChg chg="delSp modSp add mod modClrScheme chgLayout">
        <pc:chgData name="Dr. Usman Zia" userId="1c632b21-80b5-4b28-b425-356a745744c0" providerId="ADAL" clId="{F0EE112A-83F4-4C37-AFC1-0245F19B56A6}" dt="2024-02-27T08:00:55.118" v="290" actId="1036"/>
        <pc:sldMkLst>
          <pc:docMk/>
          <pc:sldMk cId="0" sldId="303"/>
        </pc:sldMkLst>
        <pc:spChg chg="mod ord">
          <ac:chgData name="Dr. Usman Zia" userId="1c632b21-80b5-4b28-b425-356a745744c0" providerId="ADAL" clId="{F0EE112A-83F4-4C37-AFC1-0245F19B56A6}" dt="2024-02-27T06:26:18.608" v="89" actId="14100"/>
          <ac:spMkLst>
            <pc:docMk/>
            <pc:sldMk cId="0" sldId="303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0:55.118" v="290" actId="1036"/>
          <ac:spMkLst>
            <pc:docMk/>
            <pc:sldMk cId="0" sldId="303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3"/>
            <ac:spMk id="5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27.604" v="50" actId="478"/>
          <ac:spMkLst>
            <pc:docMk/>
            <pc:sldMk cId="0" sldId="303"/>
            <ac:spMk id="6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01:09.341" v="300" actId="1076"/>
        <pc:sldMkLst>
          <pc:docMk/>
          <pc:sldMk cId="0" sldId="304"/>
        </pc:sldMkLst>
        <pc:spChg chg="mod ord">
          <ac:chgData name="Dr. Usman Zia" userId="1c632b21-80b5-4b28-b425-356a745744c0" providerId="ADAL" clId="{F0EE112A-83F4-4C37-AFC1-0245F19B56A6}" dt="2024-02-27T06:26:21.326" v="90" actId="14100"/>
          <ac:spMkLst>
            <pc:docMk/>
            <pc:sldMk cId="0" sldId="304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1:06.408" v="299" actId="1036"/>
          <ac:spMkLst>
            <pc:docMk/>
            <pc:sldMk cId="0" sldId="304"/>
            <ac:spMk id="3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8:01:03.802" v="297" actId="478"/>
          <ac:spMkLst>
            <pc:docMk/>
            <pc:sldMk cId="0" sldId="304"/>
            <ac:spMk id="5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4"/>
            <ac:spMk id="6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28.798" v="51" actId="478"/>
          <ac:spMkLst>
            <pc:docMk/>
            <pc:sldMk cId="0" sldId="304"/>
            <ac:spMk id="7" creationId="{00000000-0000-0000-0000-000000000000}"/>
          </ac:spMkLst>
        </pc:spChg>
        <pc:picChg chg="mod">
          <ac:chgData name="Dr. Usman Zia" userId="1c632b21-80b5-4b28-b425-356a745744c0" providerId="ADAL" clId="{F0EE112A-83F4-4C37-AFC1-0245F19B56A6}" dt="2024-02-27T08:01:09.341" v="300" actId="1076"/>
          <ac:picMkLst>
            <pc:docMk/>
            <pc:sldMk cId="0" sldId="304"/>
            <ac:picMk id="4" creationId="{00000000-0000-0000-0000-000000000000}"/>
          </ac:picMkLst>
        </pc:picChg>
      </pc:sldChg>
      <pc:sldChg chg="delSp modSp add mod modClrScheme chgLayout">
        <pc:chgData name="Dr. Usman Zia" userId="1c632b21-80b5-4b28-b425-356a745744c0" providerId="ADAL" clId="{F0EE112A-83F4-4C37-AFC1-0245F19B56A6}" dt="2024-02-27T07:33:13.740" v="155" actId="14100"/>
        <pc:sldMkLst>
          <pc:docMk/>
          <pc:sldMk cId="0" sldId="305"/>
        </pc:sldMkLst>
        <pc:spChg chg="del">
          <ac:chgData name="Dr. Usman Zia" userId="1c632b21-80b5-4b28-b425-356a745744c0" providerId="ADAL" clId="{F0EE112A-83F4-4C37-AFC1-0245F19B56A6}" dt="2024-02-27T06:21:31.743" v="52" actId="478"/>
          <ac:spMkLst>
            <pc:docMk/>
            <pc:sldMk cId="0" sldId="305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7:33:01.340" v="151" actId="1076"/>
          <ac:spMkLst>
            <pc:docMk/>
            <pc:sldMk cId="0" sldId="305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7:33:13.740" v="155" actId="14100"/>
          <ac:spMkLst>
            <pc:docMk/>
            <pc:sldMk cId="0" sldId="305"/>
            <ac:spMk id="4" creationId="{00000000-0000-0000-0000-000000000000}"/>
          </ac:spMkLst>
        </pc:spChg>
        <pc:picChg chg="mod">
          <ac:chgData name="Dr. Usman Zia" userId="1c632b21-80b5-4b28-b425-356a745744c0" providerId="ADAL" clId="{F0EE112A-83F4-4C37-AFC1-0245F19B56A6}" dt="2024-02-27T07:33:10.923" v="154" actId="1076"/>
          <ac:picMkLst>
            <pc:docMk/>
            <pc:sldMk cId="0" sldId="305"/>
            <ac:picMk id="5" creationId="{00000000-0000-0000-0000-000000000000}"/>
          </ac:picMkLst>
        </pc:picChg>
      </pc:sldChg>
      <pc:sldChg chg="delSp modSp add mod modClrScheme chgLayout">
        <pc:chgData name="Dr. Usman Zia" userId="1c632b21-80b5-4b28-b425-356a745744c0" providerId="ADAL" clId="{F0EE112A-83F4-4C37-AFC1-0245F19B56A6}" dt="2024-02-27T08:01:15.149" v="308" actId="1036"/>
        <pc:sldMkLst>
          <pc:docMk/>
          <pc:sldMk cId="2507258628" sldId="306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2507258628" sldId="306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01:15.149" v="308" actId="1036"/>
          <ac:spMkLst>
            <pc:docMk/>
            <pc:sldMk cId="2507258628" sldId="306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2507258628" sldId="306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33.921" v="53" actId="478"/>
          <ac:spMkLst>
            <pc:docMk/>
            <pc:sldMk cId="2507258628" sldId="306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1:24.983" v="315" actId="1036"/>
        <pc:sldMkLst>
          <pc:docMk/>
          <pc:sldMk cId="0" sldId="307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7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1:24.983" v="315" actId="1036"/>
          <ac:spMkLst>
            <pc:docMk/>
            <pc:sldMk cId="0" sldId="307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7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34.988" v="54" actId="478"/>
          <ac:spMkLst>
            <pc:docMk/>
            <pc:sldMk cId="0" sldId="307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6:21:36.036" v="55" actId="478"/>
        <pc:sldMkLst>
          <pc:docMk/>
          <pc:sldMk cId="0" sldId="308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8"/>
            <ac:spMk id="2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8"/>
            <ac:spMk id="6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36.036" v="55" actId="478"/>
          <ac:spMkLst>
            <pc:docMk/>
            <pc:sldMk cId="0" sldId="308"/>
            <ac:spMk id="7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1:30.679" v="322" actId="1036"/>
        <pc:sldMkLst>
          <pc:docMk/>
          <pc:sldMk cId="0" sldId="309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9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1:30.679" v="322" actId="1036"/>
          <ac:spMkLst>
            <pc:docMk/>
            <pc:sldMk cId="0" sldId="309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09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37.240" v="56" actId="478"/>
          <ac:spMkLst>
            <pc:docMk/>
            <pc:sldMk cId="0" sldId="309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6:26:44.283" v="93" actId="14100"/>
        <pc:sldMkLst>
          <pc:docMk/>
          <pc:sldMk cId="0" sldId="310"/>
        </pc:sldMkLst>
        <pc:spChg chg="mod ord">
          <ac:chgData name="Dr. Usman Zia" userId="1c632b21-80b5-4b28-b425-356a745744c0" providerId="ADAL" clId="{F0EE112A-83F4-4C37-AFC1-0245F19B56A6}" dt="2024-02-27T06:26:44.283" v="93" actId="14100"/>
          <ac:spMkLst>
            <pc:docMk/>
            <pc:sldMk cId="0" sldId="310"/>
            <ac:spMk id="4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10"/>
            <ac:spMk id="21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38.370" v="57" actId="478"/>
          <ac:spMkLst>
            <pc:docMk/>
            <pc:sldMk cId="0" sldId="310"/>
            <ac:spMk id="22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1:36.412" v="328" actId="1036"/>
        <pc:sldMkLst>
          <pc:docMk/>
          <pc:sldMk cId="0" sldId="311"/>
        </pc:sldMkLst>
        <pc:spChg chg="mod ord">
          <ac:chgData name="Dr. Usman Zia" userId="1c632b21-80b5-4b28-b425-356a745744c0" providerId="ADAL" clId="{F0EE112A-83F4-4C37-AFC1-0245F19B56A6}" dt="2024-02-27T06:26:47.936" v="94" actId="14100"/>
          <ac:spMkLst>
            <pc:docMk/>
            <pc:sldMk cId="0" sldId="311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1:36.412" v="328" actId="1036"/>
          <ac:spMkLst>
            <pc:docMk/>
            <pc:sldMk cId="0" sldId="311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11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39.493" v="58" actId="478"/>
          <ac:spMkLst>
            <pc:docMk/>
            <pc:sldMk cId="0" sldId="311"/>
            <ac:spMk id="5" creationId="{00000000-0000-0000-0000-000000000000}"/>
          </ac:spMkLst>
        </pc:spChg>
      </pc:sldChg>
      <pc:sldChg chg="delSp modSp add del mod modClrScheme chgLayout">
        <pc:chgData name="Dr. Usman Zia" userId="1c632b21-80b5-4b28-b425-356a745744c0" providerId="ADAL" clId="{F0EE112A-83F4-4C37-AFC1-0245F19B56A6}" dt="2024-02-27T06:26:51.621" v="95" actId="14100"/>
        <pc:sldMkLst>
          <pc:docMk/>
          <pc:sldMk cId="0" sldId="312"/>
        </pc:sldMkLst>
        <pc:spChg chg="mod ord">
          <ac:chgData name="Dr. Usman Zia" userId="1c632b21-80b5-4b28-b425-356a745744c0" providerId="ADAL" clId="{F0EE112A-83F4-4C37-AFC1-0245F19B56A6}" dt="2024-02-27T06:26:51.621" v="95" actId="14100"/>
          <ac:spMkLst>
            <pc:docMk/>
            <pc:sldMk cId="0" sldId="312"/>
            <ac:spMk id="2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40.669" v="59" actId="478"/>
          <ac:spMkLst>
            <pc:docMk/>
            <pc:sldMk cId="0" sldId="312"/>
            <ac:spMk id="5" creationId="{00000000-0000-0000-0000-000000000000}"/>
          </ac:spMkLst>
        </pc:spChg>
      </pc:sldChg>
      <pc:sldChg chg="delSp modSp add del mod modClrScheme chgLayout">
        <pc:chgData name="Dr. Usman Zia" userId="1c632b21-80b5-4b28-b425-356a745744c0" providerId="ADAL" clId="{F0EE112A-83F4-4C37-AFC1-0245F19B56A6}" dt="2024-02-27T06:26:55.420" v="96" actId="14100"/>
        <pc:sldMkLst>
          <pc:docMk/>
          <pc:sldMk cId="0" sldId="313"/>
        </pc:sldMkLst>
        <pc:spChg chg="mod ord">
          <ac:chgData name="Dr. Usman Zia" userId="1c632b21-80b5-4b28-b425-356a745744c0" providerId="ADAL" clId="{F0EE112A-83F4-4C37-AFC1-0245F19B56A6}" dt="2024-02-27T06:26:55.420" v="96" actId="14100"/>
          <ac:spMkLst>
            <pc:docMk/>
            <pc:sldMk cId="0" sldId="313"/>
            <ac:spMk id="2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41.807" v="60" actId="478"/>
          <ac:spMkLst>
            <pc:docMk/>
            <pc:sldMk cId="0" sldId="313"/>
            <ac:spMk id="5" creationId="{00000000-0000-0000-0000-000000000000}"/>
          </ac:spMkLst>
        </pc:spChg>
      </pc:sldChg>
      <pc:sldChg chg="delSp modSp add del mod modClrScheme chgLayout">
        <pc:chgData name="Dr. Usman Zia" userId="1c632b21-80b5-4b28-b425-356a745744c0" providerId="ADAL" clId="{F0EE112A-83F4-4C37-AFC1-0245F19B56A6}" dt="2024-02-27T06:26:58.272" v="97" actId="14100"/>
        <pc:sldMkLst>
          <pc:docMk/>
          <pc:sldMk cId="0" sldId="314"/>
        </pc:sldMkLst>
        <pc:spChg chg="mod ord">
          <ac:chgData name="Dr. Usman Zia" userId="1c632b21-80b5-4b28-b425-356a745744c0" providerId="ADAL" clId="{F0EE112A-83F4-4C37-AFC1-0245F19B56A6}" dt="2024-02-27T06:26:58.272" v="97" actId="14100"/>
          <ac:spMkLst>
            <pc:docMk/>
            <pc:sldMk cId="0" sldId="314"/>
            <ac:spMk id="2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42.955" v="61" actId="478"/>
          <ac:spMkLst>
            <pc:docMk/>
            <pc:sldMk cId="0" sldId="314"/>
            <ac:spMk id="5" creationId="{00000000-0000-0000-0000-000000000000}"/>
          </ac:spMkLst>
        </pc:spChg>
      </pc:sldChg>
      <pc:sldChg chg="delSp modSp add del mod modClrScheme chgLayout">
        <pc:chgData name="Dr. Usman Zia" userId="1c632b21-80b5-4b28-b425-356a745744c0" providerId="ADAL" clId="{F0EE112A-83F4-4C37-AFC1-0245F19B56A6}" dt="2024-02-27T08:11:46.374" v="333" actId="1036"/>
        <pc:sldMkLst>
          <pc:docMk/>
          <pc:sldMk cId="0" sldId="315"/>
        </pc:sldMkLst>
        <pc:spChg chg="mod ord">
          <ac:chgData name="Dr. Usman Zia" userId="1c632b21-80b5-4b28-b425-356a745744c0" providerId="ADAL" clId="{F0EE112A-83F4-4C37-AFC1-0245F19B56A6}" dt="2024-02-27T06:27:02.987" v="98" actId="14100"/>
          <ac:spMkLst>
            <pc:docMk/>
            <pc:sldMk cId="0" sldId="315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1:46.374" v="333" actId="1036"/>
          <ac:spMkLst>
            <pc:docMk/>
            <pc:sldMk cId="0" sldId="315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15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44.055" v="62" actId="478"/>
          <ac:spMkLst>
            <pc:docMk/>
            <pc:sldMk cId="0" sldId="315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00.374" v="338" actId="1036"/>
        <pc:sldMkLst>
          <pc:docMk/>
          <pc:sldMk cId="0" sldId="316"/>
        </pc:sldMkLst>
        <pc:spChg chg="mod ord">
          <ac:chgData name="Dr. Usman Zia" userId="1c632b21-80b5-4b28-b425-356a745744c0" providerId="ADAL" clId="{F0EE112A-83F4-4C37-AFC1-0245F19B56A6}" dt="2024-02-27T06:27:06.748" v="99" actId="14100"/>
          <ac:spMkLst>
            <pc:docMk/>
            <pc:sldMk cId="0" sldId="316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00.374" v="338" actId="1036"/>
          <ac:spMkLst>
            <pc:docMk/>
            <pc:sldMk cId="0" sldId="316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16"/>
            <ac:spMk id="6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45.173" v="63" actId="478"/>
          <ac:spMkLst>
            <pc:docMk/>
            <pc:sldMk cId="0" sldId="316"/>
            <ac:spMk id="7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08.722" v="344" actId="1036"/>
        <pc:sldMkLst>
          <pc:docMk/>
          <pc:sldMk cId="0" sldId="317"/>
        </pc:sldMkLst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17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08.722" v="344" actId="1036"/>
          <ac:spMkLst>
            <pc:docMk/>
            <pc:sldMk cId="0" sldId="317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17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46.335" v="64" actId="478"/>
          <ac:spMkLst>
            <pc:docMk/>
            <pc:sldMk cId="0" sldId="317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12.744" v="347" actId="1036"/>
        <pc:sldMkLst>
          <pc:docMk/>
          <pc:sldMk cId="0" sldId="318"/>
        </pc:sldMkLst>
        <pc:spChg chg="mod">
          <ac:chgData name="Dr. Usman Zia" userId="1c632b21-80b5-4b28-b425-356a745744c0" providerId="ADAL" clId="{F0EE112A-83F4-4C37-AFC1-0245F19B56A6}" dt="2024-02-27T08:12:12.744" v="347" actId="1036"/>
          <ac:spMkLst>
            <pc:docMk/>
            <pc:sldMk cId="0" sldId="318"/>
            <ac:spMk id="2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7:31.621" v="100" actId="14100"/>
          <ac:spMkLst>
            <pc:docMk/>
            <pc:sldMk cId="0" sldId="318"/>
            <ac:spMk id="5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18"/>
            <ac:spMk id="18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47.589" v="65" actId="478"/>
          <ac:spMkLst>
            <pc:docMk/>
            <pc:sldMk cId="0" sldId="318"/>
            <ac:spMk id="19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16.752" v="352" actId="1036"/>
        <pc:sldMkLst>
          <pc:docMk/>
          <pc:sldMk cId="0" sldId="319"/>
        </pc:sldMkLst>
        <pc:spChg chg="mod">
          <ac:chgData name="Dr. Usman Zia" userId="1c632b21-80b5-4b28-b425-356a745744c0" providerId="ADAL" clId="{F0EE112A-83F4-4C37-AFC1-0245F19B56A6}" dt="2024-02-27T08:12:16.752" v="352" actId="1036"/>
          <ac:spMkLst>
            <pc:docMk/>
            <pc:sldMk cId="0" sldId="319"/>
            <ac:spMk id="2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7:36.063" v="101" actId="14100"/>
          <ac:spMkLst>
            <pc:docMk/>
            <pc:sldMk cId="0" sldId="319"/>
            <ac:spMk id="5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19"/>
            <ac:spMk id="18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48.810" v="66" actId="478"/>
          <ac:spMkLst>
            <pc:docMk/>
            <pc:sldMk cId="0" sldId="319"/>
            <ac:spMk id="19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25.926" v="359" actId="1036"/>
        <pc:sldMkLst>
          <pc:docMk/>
          <pc:sldMk cId="0" sldId="320"/>
        </pc:sldMkLst>
        <pc:spChg chg="mod ord">
          <ac:chgData name="Dr. Usman Zia" userId="1c632b21-80b5-4b28-b425-356a745744c0" providerId="ADAL" clId="{F0EE112A-83F4-4C37-AFC1-0245F19B56A6}" dt="2024-02-27T06:27:39.615" v="102" actId="14100"/>
          <ac:spMkLst>
            <pc:docMk/>
            <pc:sldMk cId="0" sldId="320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25.926" v="359" actId="1036"/>
          <ac:spMkLst>
            <pc:docMk/>
            <pc:sldMk cId="0" sldId="320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0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50.016" v="67" actId="478"/>
          <ac:spMkLst>
            <pc:docMk/>
            <pc:sldMk cId="0" sldId="320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32.423" v="366" actId="1036"/>
        <pc:sldMkLst>
          <pc:docMk/>
          <pc:sldMk cId="0" sldId="321"/>
        </pc:sldMkLst>
        <pc:spChg chg="mod ord">
          <ac:chgData name="Dr. Usman Zia" userId="1c632b21-80b5-4b28-b425-356a745744c0" providerId="ADAL" clId="{F0EE112A-83F4-4C37-AFC1-0245F19B56A6}" dt="2024-02-27T06:27:42.732" v="103" actId="14100"/>
          <ac:spMkLst>
            <pc:docMk/>
            <pc:sldMk cId="0" sldId="321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32.423" v="366" actId="1036"/>
          <ac:spMkLst>
            <pc:docMk/>
            <pc:sldMk cId="0" sldId="321"/>
            <ac:spMk id="3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1:56.557" v="71" actId="478"/>
          <ac:spMkLst>
            <pc:docMk/>
            <pc:sldMk cId="0" sldId="321"/>
            <ac:spMk id="5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1"/>
            <ac:spMk id="6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51.259" v="68" actId="478"/>
          <ac:spMkLst>
            <pc:docMk/>
            <pc:sldMk cId="0" sldId="321"/>
            <ac:spMk id="7" creationId="{00000000-0000-0000-0000-000000000000}"/>
          </ac:spMkLst>
        </pc:spChg>
        <pc:graphicFrameChg chg="mod">
          <ac:chgData name="Dr. Usman Zia" userId="1c632b21-80b5-4b28-b425-356a745744c0" providerId="ADAL" clId="{F0EE112A-83F4-4C37-AFC1-0245F19B56A6}" dt="2024-02-27T08:12:32.423" v="366" actId="1036"/>
          <ac:graphicFrameMkLst>
            <pc:docMk/>
            <pc:sldMk cId="0" sldId="321"/>
            <ac:graphicFrameMk id="4" creationId="{00000000-0000-0000-0000-000000000000}"/>
          </ac:graphicFrameMkLst>
        </pc:graphicFrameChg>
      </pc:sldChg>
      <pc:sldChg chg="delSp modSp add mod modClrScheme chgLayout">
        <pc:chgData name="Dr. Usman Zia" userId="1c632b21-80b5-4b28-b425-356a745744c0" providerId="ADAL" clId="{F0EE112A-83F4-4C37-AFC1-0245F19B56A6}" dt="2024-02-27T06:27:45.500" v="104" actId="14100"/>
        <pc:sldMkLst>
          <pc:docMk/>
          <pc:sldMk cId="0" sldId="322"/>
        </pc:sldMkLst>
        <pc:spChg chg="mod ord">
          <ac:chgData name="Dr. Usman Zia" userId="1c632b21-80b5-4b28-b425-356a745744c0" providerId="ADAL" clId="{F0EE112A-83F4-4C37-AFC1-0245F19B56A6}" dt="2024-02-27T06:27:45.500" v="104" actId="14100"/>
          <ac:spMkLst>
            <pc:docMk/>
            <pc:sldMk cId="0" sldId="322"/>
            <ac:spMk id="2" creationId="{00000000-0000-0000-0000-000000000000}"/>
          </ac:spMkLst>
        </pc:spChg>
        <pc:spChg chg="del">
          <ac:chgData name="Dr. Usman Zia" userId="1c632b21-80b5-4b28-b425-356a745744c0" providerId="ADAL" clId="{F0EE112A-83F4-4C37-AFC1-0245F19B56A6}" dt="2024-02-27T06:21:54.992" v="70" actId="478"/>
          <ac:spMkLst>
            <pc:docMk/>
            <pc:sldMk cId="0" sldId="322"/>
            <ac:spMk id="7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2"/>
            <ac:spMk id="8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1:52.892" v="69" actId="478"/>
          <ac:spMkLst>
            <pc:docMk/>
            <pc:sldMk cId="0" sldId="322"/>
            <ac:spMk id="9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42.530" v="373" actId="1036"/>
        <pc:sldMkLst>
          <pc:docMk/>
          <pc:sldMk cId="0" sldId="323"/>
        </pc:sldMkLst>
        <pc:spChg chg="mod ord">
          <ac:chgData name="Dr. Usman Zia" userId="1c632b21-80b5-4b28-b425-356a745744c0" providerId="ADAL" clId="{F0EE112A-83F4-4C37-AFC1-0245F19B56A6}" dt="2024-02-27T06:27:48.450" v="105" actId="14100"/>
          <ac:spMkLst>
            <pc:docMk/>
            <pc:sldMk cId="0" sldId="323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42.530" v="373" actId="1036"/>
          <ac:spMkLst>
            <pc:docMk/>
            <pc:sldMk cId="0" sldId="323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3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2:00.181" v="72" actId="478"/>
          <ac:spMkLst>
            <pc:docMk/>
            <pc:sldMk cId="0" sldId="323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46.766" v="380" actId="1036"/>
        <pc:sldMkLst>
          <pc:docMk/>
          <pc:sldMk cId="0" sldId="324"/>
        </pc:sldMkLst>
        <pc:spChg chg="mod ord">
          <ac:chgData name="Dr. Usman Zia" userId="1c632b21-80b5-4b28-b425-356a745744c0" providerId="ADAL" clId="{F0EE112A-83F4-4C37-AFC1-0245F19B56A6}" dt="2024-02-27T06:27:51.100" v="106" actId="14100"/>
          <ac:spMkLst>
            <pc:docMk/>
            <pc:sldMk cId="0" sldId="324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46.766" v="380" actId="1036"/>
          <ac:spMkLst>
            <pc:docMk/>
            <pc:sldMk cId="0" sldId="324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4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2:01.244" v="73" actId="478"/>
          <ac:spMkLst>
            <pc:docMk/>
            <pc:sldMk cId="0" sldId="324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51.362" v="387" actId="1036"/>
        <pc:sldMkLst>
          <pc:docMk/>
          <pc:sldMk cId="0" sldId="325"/>
        </pc:sldMkLst>
        <pc:spChg chg="mod ord">
          <ac:chgData name="Dr. Usman Zia" userId="1c632b21-80b5-4b28-b425-356a745744c0" providerId="ADAL" clId="{F0EE112A-83F4-4C37-AFC1-0245F19B56A6}" dt="2024-02-27T06:27:53.920" v="107" actId="14100"/>
          <ac:spMkLst>
            <pc:docMk/>
            <pc:sldMk cId="0" sldId="325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51.362" v="387" actId="1036"/>
          <ac:spMkLst>
            <pc:docMk/>
            <pc:sldMk cId="0" sldId="325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5"/>
            <ac:spMk id="6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2:02.261" v="74" actId="478"/>
          <ac:spMkLst>
            <pc:docMk/>
            <pc:sldMk cId="0" sldId="325"/>
            <ac:spMk id="7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55.774" v="393" actId="1036"/>
        <pc:sldMkLst>
          <pc:docMk/>
          <pc:sldMk cId="0" sldId="326"/>
        </pc:sldMkLst>
        <pc:spChg chg="mod ord">
          <ac:chgData name="Dr. Usman Zia" userId="1c632b21-80b5-4b28-b425-356a745744c0" providerId="ADAL" clId="{F0EE112A-83F4-4C37-AFC1-0245F19B56A6}" dt="2024-02-27T06:27:56.754" v="108" actId="14100"/>
          <ac:spMkLst>
            <pc:docMk/>
            <pc:sldMk cId="0" sldId="326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55.774" v="393" actId="1036"/>
          <ac:spMkLst>
            <pc:docMk/>
            <pc:sldMk cId="0" sldId="326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6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2:03.292" v="75" actId="478"/>
          <ac:spMkLst>
            <pc:docMk/>
            <pc:sldMk cId="0" sldId="326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2:59.636" v="399" actId="1036"/>
        <pc:sldMkLst>
          <pc:docMk/>
          <pc:sldMk cId="0" sldId="327"/>
        </pc:sldMkLst>
        <pc:spChg chg="mod ord">
          <ac:chgData name="Dr. Usman Zia" userId="1c632b21-80b5-4b28-b425-356a745744c0" providerId="ADAL" clId="{F0EE112A-83F4-4C37-AFC1-0245F19B56A6}" dt="2024-02-27T06:27:59.871" v="109" actId="14100"/>
          <ac:spMkLst>
            <pc:docMk/>
            <pc:sldMk cId="0" sldId="327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2:59.636" v="399" actId="1036"/>
          <ac:spMkLst>
            <pc:docMk/>
            <pc:sldMk cId="0" sldId="327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7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2:04.351" v="76" actId="478"/>
          <ac:spMkLst>
            <pc:docMk/>
            <pc:sldMk cId="0" sldId="327"/>
            <ac:spMk id="5" creationId="{00000000-0000-0000-0000-000000000000}"/>
          </ac:spMkLst>
        </pc:spChg>
      </pc:sldChg>
      <pc:sldChg chg="delSp modSp add mod modClrScheme chgLayout">
        <pc:chgData name="Dr. Usman Zia" userId="1c632b21-80b5-4b28-b425-356a745744c0" providerId="ADAL" clId="{F0EE112A-83F4-4C37-AFC1-0245F19B56A6}" dt="2024-02-27T08:13:03.610" v="405" actId="1036"/>
        <pc:sldMkLst>
          <pc:docMk/>
          <pc:sldMk cId="0" sldId="328"/>
        </pc:sldMkLst>
        <pc:spChg chg="mod ord">
          <ac:chgData name="Dr. Usman Zia" userId="1c632b21-80b5-4b28-b425-356a745744c0" providerId="ADAL" clId="{F0EE112A-83F4-4C37-AFC1-0245F19B56A6}" dt="2024-02-27T06:29:45.170" v="110" actId="14100"/>
          <ac:spMkLst>
            <pc:docMk/>
            <pc:sldMk cId="0" sldId="328"/>
            <ac:spMk id="2" creationId="{00000000-0000-0000-0000-000000000000}"/>
          </ac:spMkLst>
        </pc:spChg>
        <pc:spChg chg="mod">
          <ac:chgData name="Dr. Usman Zia" userId="1c632b21-80b5-4b28-b425-356a745744c0" providerId="ADAL" clId="{F0EE112A-83F4-4C37-AFC1-0245F19B56A6}" dt="2024-02-27T08:13:03.610" v="405" actId="1036"/>
          <ac:spMkLst>
            <pc:docMk/>
            <pc:sldMk cId="0" sldId="328"/>
            <ac:spMk id="3" creationId="{00000000-0000-0000-0000-000000000000}"/>
          </ac:spMkLst>
        </pc:spChg>
        <pc:spChg chg="mod ord">
          <ac:chgData name="Dr. Usman Zia" userId="1c632b21-80b5-4b28-b425-356a745744c0" providerId="ADAL" clId="{F0EE112A-83F4-4C37-AFC1-0245F19B56A6}" dt="2024-02-27T06:20:16.431" v="19" actId="700"/>
          <ac:spMkLst>
            <pc:docMk/>
            <pc:sldMk cId="0" sldId="328"/>
            <ac:spMk id="4" creationId="{00000000-0000-0000-0000-000000000000}"/>
          </ac:spMkLst>
        </pc:spChg>
        <pc:spChg chg="del mod ord">
          <ac:chgData name="Dr. Usman Zia" userId="1c632b21-80b5-4b28-b425-356a745744c0" providerId="ADAL" clId="{F0EE112A-83F4-4C37-AFC1-0245F19B56A6}" dt="2024-02-27T06:22:05.380" v="77" actId="478"/>
          <ac:spMkLst>
            <pc:docMk/>
            <pc:sldMk cId="0" sldId="328"/>
            <ac:spMk id="5" creationId="{00000000-0000-0000-0000-000000000000}"/>
          </ac:spMkLst>
        </pc:spChg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4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4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4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44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45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47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48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49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50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5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5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56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57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59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6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6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64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65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368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309589058" sldId="40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551553261" sldId="40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725789855" sldId="40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253669448" sldId="404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405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406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407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408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0" sldId="409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814050403" sldId="410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544896674" sldId="41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866369670" sldId="41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941657805" sldId="41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303237132" sldId="414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955935486" sldId="415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163477401" sldId="416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113383060" sldId="417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422489372" sldId="418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964663389" sldId="419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772052877" sldId="420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007499168" sldId="42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66147646" sldId="42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889718128" sldId="42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341127691" sldId="424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85758817" sldId="425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501030191" sldId="426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692391088" sldId="427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215948828" sldId="429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226889971" sldId="430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244692736" sldId="43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648347202" sldId="43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269226332" sldId="43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979688932" sldId="434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461053859" sldId="435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474118098" sldId="436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076786451" sldId="437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856107063" sldId="438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935176061" sldId="439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343909552" sldId="440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929898698" sldId="44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510733903" sldId="44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878704226" sldId="444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843561862" sldId="445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867485200" sldId="446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440813334" sldId="447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476108748" sldId="448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229931150" sldId="449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21102597" sldId="450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966838275" sldId="45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321625124" sldId="45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2964650749" sldId="45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846196908" sldId="454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697424380" sldId="455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876858065" sldId="456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332435961" sldId="457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947836336" sldId="458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953950942" sldId="459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897375867" sldId="460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154305022" sldId="461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1661743767" sldId="462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803959825" sldId="463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454154463" sldId="466"/>
        </pc:sldMkLst>
      </pc:sldChg>
      <pc:sldChg chg="del">
        <pc:chgData name="Dr. Usman Zia" userId="1c632b21-80b5-4b28-b425-356a745744c0" providerId="ADAL" clId="{F0EE112A-83F4-4C37-AFC1-0245F19B56A6}" dt="2024-02-27T06:12:34.640" v="0" actId="47"/>
        <pc:sldMkLst>
          <pc:docMk/>
          <pc:sldMk cId="3892755137" sldId="467"/>
        </pc:sldMkLst>
      </pc:sldChg>
      <pc:sldMasterChg chg="modSldLayout">
        <pc:chgData name="Dr. Usman Zia" userId="1c632b21-80b5-4b28-b425-356a745744c0" providerId="ADAL" clId="{F0EE112A-83F4-4C37-AFC1-0245F19B56A6}" dt="2024-02-27T06:22:30.687" v="83" actId="403"/>
        <pc:sldMasterMkLst>
          <pc:docMk/>
          <pc:sldMasterMk cId="0" sldId="2147483648"/>
        </pc:sldMasterMkLst>
        <pc:sldLayoutChg chg="modSp mod">
          <pc:chgData name="Dr. Usman Zia" userId="1c632b21-80b5-4b28-b425-356a745744c0" providerId="ADAL" clId="{F0EE112A-83F4-4C37-AFC1-0245F19B56A6}" dt="2024-02-27T06:22:30.687" v="83" actId="403"/>
          <pc:sldLayoutMkLst>
            <pc:docMk/>
            <pc:sldMasterMk cId="0" sldId="2147483648"/>
            <pc:sldLayoutMk cId="0" sldId="2147483664"/>
          </pc:sldLayoutMkLst>
          <pc:spChg chg="mod">
            <ac:chgData name="Dr. Usman Zia" userId="1c632b21-80b5-4b28-b425-356a745744c0" providerId="ADAL" clId="{F0EE112A-83F4-4C37-AFC1-0245F19B56A6}" dt="2024-02-27T06:22:30.687" v="83" actId="403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  <pc:sldMasterChg chg="del delSldLayout">
        <pc:chgData name="Dr. Usman Zia" userId="1c632b21-80b5-4b28-b425-356a745744c0" providerId="ADAL" clId="{F0EE112A-83F4-4C37-AFC1-0245F19B56A6}" dt="2024-02-27T06:12:34.640" v="0" actId="47"/>
        <pc:sldMasterMkLst>
          <pc:docMk/>
          <pc:sldMasterMk cId="1425173668" sldId="2147483666"/>
        </pc:sldMasterMkLst>
        <pc:sldLayoutChg chg="del">
          <pc:chgData name="Dr. Usman Zia" userId="1c632b21-80b5-4b28-b425-356a745744c0" providerId="ADAL" clId="{F0EE112A-83F4-4C37-AFC1-0245F19B56A6}" dt="2024-02-27T06:12:34.640" v="0" actId="47"/>
          <pc:sldLayoutMkLst>
            <pc:docMk/>
            <pc:sldMasterMk cId="1425173668" sldId="2147483666"/>
            <pc:sldLayoutMk cId="1344379605" sldId="2147483667"/>
          </pc:sldLayoutMkLst>
        </pc:sldLayoutChg>
        <pc:sldLayoutChg chg="del">
          <pc:chgData name="Dr. Usman Zia" userId="1c632b21-80b5-4b28-b425-356a745744c0" providerId="ADAL" clId="{F0EE112A-83F4-4C37-AFC1-0245F19B56A6}" dt="2024-02-27T06:12:34.640" v="0" actId="47"/>
          <pc:sldLayoutMkLst>
            <pc:docMk/>
            <pc:sldMasterMk cId="1425173668" sldId="2147483666"/>
            <pc:sldLayoutMk cId="3965223732" sldId="2147483668"/>
          </pc:sldLayoutMkLst>
        </pc:sldLayoutChg>
        <pc:sldLayoutChg chg="del">
          <pc:chgData name="Dr. Usman Zia" userId="1c632b21-80b5-4b28-b425-356a745744c0" providerId="ADAL" clId="{F0EE112A-83F4-4C37-AFC1-0245F19B56A6}" dt="2024-02-27T06:12:34.640" v="0" actId="47"/>
          <pc:sldLayoutMkLst>
            <pc:docMk/>
            <pc:sldMasterMk cId="1425173668" sldId="2147483666"/>
            <pc:sldLayoutMk cId="3086590623" sldId="2147483669"/>
          </pc:sldLayoutMkLst>
        </pc:sldLayoutChg>
        <pc:sldLayoutChg chg="del">
          <pc:chgData name="Dr. Usman Zia" userId="1c632b21-80b5-4b28-b425-356a745744c0" providerId="ADAL" clId="{F0EE112A-83F4-4C37-AFC1-0245F19B56A6}" dt="2024-02-27T06:12:34.640" v="0" actId="47"/>
          <pc:sldLayoutMkLst>
            <pc:docMk/>
            <pc:sldMasterMk cId="1425173668" sldId="2147483666"/>
            <pc:sldLayoutMk cId="3406359737" sldId="2147483670"/>
          </pc:sldLayoutMkLst>
        </pc:sldLayoutChg>
        <pc:sldLayoutChg chg="del">
          <pc:chgData name="Dr. Usman Zia" userId="1c632b21-80b5-4b28-b425-356a745744c0" providerId="ADAL" clId="{F0EE112A-83F4-4C37-AFC1-0245F19B56A6}" dt="2024-02-27T06:12:34.640" v="0" actId="47"/>
          <pc:sldLayoutMkLst>
            <pc:docMk/>
            <pc:sldMasterMk cId="1425173668" sldId="2147483666"/>
            <pc:sldLayoutMk cId="1749869698" sldId="2147483671"/>
          </pc:sldLayoutMkLst>
        </pc:sldLayoutChg>
      </pc:sldMasterChg>
    </pc:docChg>
  </pc:docChgLst>
  <pc:docChgLst>
    <pc:chgData name="Dr. Usman Zia" userId="1c632b21-80b5-4b28-b425-356a745744c0" providerId="ADAL" clId="{F3072A4E-9658-4D7F-9704-3E6ADA6BA4F3}"/>
    <pc:docChg chg="delSld">
      <pc:chgData name="Dr. Usman Zia" userId="1c632b21-80b5-4b28-b425-356a745744c0" providerId="ADAL" clId="{F3072A4E-9658-4D7F-9704-3E6ADA6BA4F3}" dt="2024-03-13T15:56:36.260" v="3" actId="47"/>
      <pc:docMkLst>
        <pc:docMk/>
      </pc:docMkLst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261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267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285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286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287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288"/>
        </pc:sldMkLst>
      </pc:sldChg>
      <pc:sldChg chg="del">
        <pc:chgData name="Dr. Usman Zia" userId="1c632b21-80b5-4b28-b425-356a745744c0" providerId="ADAL" clId="{F3072A4E-9658-4D7F-9704-3E6ADA6BA4F3}" dt="2024-03-13T15:56:36.260" v="3" actId="47"/>
        <pc:sldMkLst>
          <pc:docMk/>
          <pc:sldMk cId="0" sldId="364"/>
        </pc:sldMkLst>
      </pc:sldChg>
      <pc:sldChg chg="del">
        <pc:chgData name="Dr. Usman Zia" userId="1c632b21-80b5-4b28-b425-356a745744c0" providerId="ADAL" clId="{F3072A4E-9658-4D7F-9704-3E6ADA6BA4F3}" dt="2024-03-13T15:56:27.485" v="2" actId="47"/>
        <pc:sldMkLst>
          <pc:docMk/>
          <pc:sldMk cId="0" sldId="386"/>
        </pc:sldMkLst>
      </pc:sldChg>
      <pc:sldChg chg="del">
        <pc:chgData name="Dr. Usman Zia" userId="1c632b21-80b5-4b28-b425-356a745744c0" providerId="ADAL" clId="{F3072A4E-9658-4D7F-9704-3E6ADA6BA4F3}" dt="2024-03-13T15:56:15.233" v="1" actId="47"/>
        <pc:sldMkLst>
          <pc:docMk/>
          <pc:sldMk cId="0" sldId="393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2253669448" sldId="404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05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06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07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08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09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0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1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2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3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4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5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6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7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8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19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20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21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22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23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24"/>
        </pc:sldMkLst>
      </pc:sldChg>
      <pc:sldChg chg="del">
        <pc:chgData name="Dr. Usman Zia" userId="1c632b21-80b5-4b28-b425-356a745744c0" providerId="ADAL" clId="{F3072A4E-9658-4D7F-9704-3E6ADA6BA4F3}" dt="2024-03-13T15:56:08.646" v="0" actId="47"/>
        <pc:sldMkLst>
          <pc:docMk/>
          <pc:sldMk cId="0" sldId="425"/>
        </pc:sldMkLst>
      </pc:sldChg>
    </pc:docChg>
  </pc:docChgLst>
  <pc:docChgLst>
    <pc:chgData name="Dr. Usman Zia" userId="1c632b21-80b5-4b28-b425-356a745744c0" providerId="ADAL" clId="{2D4EFCCC-6901-44CA-94FA-B917E032DCA7}"/>
    <pc:docChg chg="custSel addSld delSld modSld modMainMaster">
      <pc:chgData name="Dr. Usman Zia" userId="1c632b21-80b5-4b28-b425-356a745744c0" providerId="ADAL" clId="{2D4EFCCC-6901-44CA-94FA-B917E032DCA7}" dt="2024-06-10T08:22:19.143" v="108" actId="729"/>
      <pc:docMkLst>
        <pc:docMk/>
      </pc:docMkLst>
      <pc:sldChg chg="addSp delSp modSp mod">
        <pc:chgData name="Dr. Usman Zia" userId="1c632b21-80b5-4b28-b425-356a745744c0" providerId="ADAL" clId="{2D4EFCCC-6901-44CA-94FA-B917E032DCA7}" dt="2024-06-10T08:08:18.288" v="84"/>
        <pc:sldMkLst>
          <pc:docMk/>
          <pc:sldMk cId="0" sldId="257"/>
        </pc:sldMkLst>
        <pc:spChg chg="del">
          <ac:chgData name="Dr. Usman Zia" userId="1c632b21-80b5-4b28-b425-356a745744c0" providerId="ADAL" clId="{2D4EFCCC-6901-44CA-94FA-B917E032DCA7}" dt="2024-06-10T08:08:17.444" v="83" actId="478"/>
          <ac:spMkLst>
            <pc:docMk/>
            <pc:sldMk cId="0" sldId="257"/>
            <ac:spMk id="2" creationId="{E85B4D77-40E3-8947-9BAF-9C820BDCF924}"/>
          </ac:spMkLst>
        </pc:spChg>
        <pc:spChg chg="mod">
          <ac:chgData name="Dr. Usman Zia" userId="1c632b21-80b5-4b28-b425-356a745744c0" providerId="ADAL" clId="{2D4EFCCC-6901-44CA-94FA-B917E032DCA7}" dt="2024-06-10T08:04:17.009" v="1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Dr. Usman Zia" userId="1c632b21-80b5-4b28-b425-356a745744c0" providerId="ADAL" clId="{2D4EFCCC-6901-44CA-94FA-B917E032DCA7}" dt="2024-06-10T08:08:18.288" v="84"/>
          <ac:spMkLst>
            <pc:docMk/>
            <pc:sldMk cId="0" sldId="257"/>
            <ac:spMk id="7" creationId="{1783FF72-CFF0-0DC7-8B41-195F547E78E4}"/>
          </ac:spMkLst>
        </pc:spChg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268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1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2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3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4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5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6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7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8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79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80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81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82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83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284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290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291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292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293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294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295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2507258628" sldId="306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329"/>
        </pc:sldMkLst>
      </pc:sldChg>
      <pc:sldChg chg="del">
        <pc:chgData name="Dr. Usman Zia" userId="1c632b21-80b5-4b28-b425-356a745744c0" providerId="ADAL" clId="{2D4EFCCC-6901-44CA-94FA-B917E032DCA7}" dt="2024-06-10T08:07:05.045" v="13" actId="47"/>
        <pc:sldMkLst>
          <pc:docMk/>
          <pc:sldMk cId="0" sldId="330"/>
        </pc:sldMkLst>
      </pc:sldChg>
      <pc:sldChg chg="del">
        <pc:chgData name="Dr. Usman Zia" userId="1c632b21-80b5-4b28-b425-356a745744c0" providerId="ADAL" clId="{2D4EFCCC-6901-44CA-94FA-B917E032DCA7}" dt="2024-06-10T08:04:19.900" v="12" actId="47"/>
        <pc:sldMkLst>
          <pc:docMk/>
          <pc:sldMk cId="0" sldId="333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65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66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67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68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74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75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76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77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78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79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80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81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82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84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85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87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88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89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90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91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0" sldId="392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1309589058" sldId="401"/>
        </pc:sldMkLst>
      </pc:sldChg>
      <pc:sldChg chg="del">
        <pc:chgData name="Dr. Usman Zia" userId="1c632b21-80b5-4b28-b425-356a745744c0" providerId="ADAL" clId="{2D4EFCCC-6901-44CA-94FA-B917E032DCA7}" dt="2024-06-10T08:07:16.255" v="14" actId="47"/>
        <pc:sldMkLst>
          <pc:docMk/>
          <pc:sldMk cId="3551553261" sldId="402"/>
        </pc:sldMkLst>
      </pc:sldChg>
      <pc:sldChg chg="addSp delSp modSp new mod modClrScheme modShow chgLayout">
        <pc:chgData name="Dr. Usman Zia" userId="1c632b21-80b5-4b28-b425-356a745744c0" providerId="ADAL" clId="{2D4EFCCC-6901-44CA-94FA-B917E032DCA7}" dt="2024-06-10T08:22:19.143" v="108" actId="729"/>
        <pc:sldMkLst>
          <pc:docMk/>
          <pc:sldMk cId="2253669448" sldId="404"/>
        </pc:sldMkLst>
        <pc:spChg chg="del mod ord">
          <ac:chgData name="Dr. Usman Zia" userId="1c632b21-80b5-4b28-b425-356a745744c0" providerId="ADAL" clId="{2D4EFCCC-6901-44CA-94FA-B917E032DCA7}" dt="2024-06-10T08:13:16.308" v="86" actId="700"/>
          <ac:spMkLst>
            <pc:docMk/>
            <pc:sldMk cId="2253669448" sldId="404"/>
            <ac:spMk id="2" creationId="{27F2DB24-C244-28E5-967C-C083478B24D0}"/>
          </ac:spMkLst>
        </pc:spChg>
        <pc:spChg chg="del mod ord">
          <ac:chgData name="Dr. Usman Zia" userId="1c632b21-80b5-4b28-b425-356a745744c0" providerId="ADAL" clId="{2D4EFCCC-6901-44CA-94FA-B917E032DCA7}" dt="2024-06-10T08:13:16.308" v="86" actId="700"/>
          <ac:spMkLst>
            <pc:docMk/>
            <pc:sldMk cId="2253669448" sldId="404"/>
            <ac:spMk id="3" creationId="{6D1F86B5-9902-FB39-7064-37AEF9559AFB}"/>
          </ac:spMkLst>
        </pc:spChg>
        <pc:spChg chg="add mod ord">
          <ac:chgData name="Dr. Usman Zia" userId="1c632b21-80b5-4b28-b425-356a745744c0" providerId="ADAL" clId="{2D4EFCCC-6901-44CA-94FA-B917E032DCA7}" dt="2024-06-10T08:13:16.308" v="86" actId="700"/>
          <ac:spMkLst>
            <pc:docMk/>
            <pc:sldMk cId="2253669448" sldId="404"/>
            <ac:spMk id="4" creationId="{787E3578-111E-A389-7844-EC5C966BE3AB}"/>
          </ac:spMkLst>
        </pc:spChg>
        <pc:spChg chg="add mod ord">
          <ac:chgData name="Dr. Usman Zia" userId="1c632b21-80b5-4b28-b425-356a745744c0" providerId="ADAL" clId="{2D4EFCCC-6901-44CA-94FA-B917E032DCA7}" dt="2024-06-10T08:22:13.245" v="107" actId="1076"/>
          <ac:spMkLst>
            <pc:docMk/>
            <pc:sldMk cId="2253669448" sldId="404"/>
            <ac:spMk id="5" creationId="{13B22FC4-B58C-2041-D1A9-10B913703736}"/>
          </ac:spMkLst>
        </pc:spChg>
        <pc:spChg chg="add mod">
          <ac:chgData name="Dr. Usman Zia" userId="1c632b21-80b5-4b28-b425-356a745744c0" providerId="ADAL" clId="{2D4EFCCC-6901-44CA-94FA-B917E032DCA7}" dt="2024-06-10T08:20:15.929" v="96" actId="1076"/>
          <ac:spMkLst>
            <pc:docMk/>
            <pc:sldMk cId="2253669448" sldId="404"/>
            <ac:spMk id="6" creationId="{59DD5439-C4BC-AB1D-27A2-524312901CD2}"/>
          </ac:spMkLst>
        </pc:spChg>
        <pc:spChg chg="add mod">
          <ac:chgData name="Dr. Usman Zia" userId="1c632b21-80b5-4b28-b425-356a745744c0" providerId="ADAL" clId="{2D4EFCCC-6901-44CA-94FA-B917E032DCA7}" dt="2024-06-10T08:21:02.494" v="106" actId="1076"/>
          <ac:spMkLst>
            <pc:docMk/>
            <pc:sldMk cId="2253669448" sldId="404"/>
            <ac:spMk id="7" creationId="{877D04C7-F171-1521-3667-E551489E8194}"/>
          </ac:spMkLst>
        </pc:spChg>
      </pc:sldChg>
      <pc:sldMasterChg chg="modSp mod">
        <pc:chgData name="Dr. Usman Zia" userId="1c632b21-80b5-4b28-b425-356a745744c0" providerId="ADAL" clId="{2D4EFCCC-6901-44CA-94FA-B917E032DCA7}" dt="2024-06-10T08:07:59.509" v="80" actId="20577"/>
        <pc:sldMasterMkLst>
          <pc:docMk/>
          <pc:sldMasterMk cId="0" sldId="2147483648"/>
        </pc:sldMasterMkLst>
        <pc:spChg chg="mod">
          <ac:chgData name="Dr. Usman Zia" userId="1c632b21-80b5-4b28-b425-356a745744c0" providerId="ADAL" clId="{2D4EFCCC-6901-44CA-94FA-B917E032DCA7}" dt="2024-06-10T08:07:59.509" v="80" actId="20577"/>
          <ac:spMkLst>
            <pc:docMk/>
            <pc:sldMasterMk cId="0" sldId="2147483648"/>
            <ac:spMk id="7" creationId="{239AD2BA-582B-3700-87A5-D1A4F67D2AE4}"/>
          </ac:spMkLst>
        </pc:spChg>
      </pc:sldMasterChg>
      <pc:sldMasterChg chg="addSp delSp modSp mod">
        <pc:chgData name="Dr. Usman Zia" userId="1c632b21-80b5-4b28-b425-356a745744c0" providerId="ADAL" clId="{2D4EFCCC-6901-44CA-94FA-B917E032DCA7}" dt="2024-06-10T08:08:11.465" v="82"/>
        <pc:sldMasterMkLst>
          <pc:docMk/>
          <pc:sldMasterMk cId="2115834650" sldId="2147483672"/>
        </pc:sldMasterMkLst>
        <pc:spChg chg="del">
          <ac:chgData name="Dr. Usman Zia" userId="1c632b21-80b5-4b28-b425-356a745744c0" providerId="ADAL" clId="{2D4EFCCC-6901-44CA-94FA-B917E032DCA7}" dt="2024-06-10T08:08:10.627" v="81" actId="478"/>
          <ac:spMkLst>
            <pc:docMk/>
            <pc:sldMasterMk cId="2115834650" sldId="2147483672"/>
            <ac:spMk id="7" creationId="{38ED9CF7-9733-8299-8D73-BFF8ACECECD8}"/>
          </ac:spMkLst>
        </pc:spChg>
        <pc:spChg chg="add mod">
          <ac:chgData name="Dr. Usman Zia" userId="1c632b21-80b5-4b28-b425-356a745744c0" providerId="ADAL" clId="{2D4EFCCC-6901-44CA-94FA-B917E032DCA7}" dt="2024-06-10T08:08:11.465" v="82"/>
          <ac:spMkLst>
            <pc:docMk/>
            <pc:sldMasterMk cId="2115834650" sldId="2147483672"/>
            <ac:spMk id="9" creationId="{4D3321AA-7CE0-4EF8-AA3F-FF8FCEB5791C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8923" y="380491"/>
            <a:ext cx="519415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91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81866">
              <a:spcBef>
                <a:spcPts val="317"/>
              </a:spcBef>
            </a:pPr>
            <a:fld id="{81D60167-4931-47E6-BA6A-407CBD079E47}" type="slidenum">
              <a:rPr lang="en-PK" spc="-21" smtClean="0"/>
              <a:pPr marL="81866">
                <a:spcBef>
                  <a:spcPts val="317"/>
                </a:spcBef>
              </a:pPr>
              <a:t>‹#›</a:t>
            </a:fld>
            <a:endParaRPr lang="en-PK" spc="-21" dirty="0"/>
          </a:p>
        </p:txBody>
      </p:sp>
    </p:spTree>
    <p:extLst>
      <p:ext uri="{BB962C8B-B14F-4D97-AF65-F5344CB8AC3E}">
        <p14:creationId xmlns:p14="http://schemas.microsoft.com/office/powerpoint/2010/main" val="8768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8513" y="228600"/>
            <a:ext cx="5674974" cy="492443"/>
          </a:xfrm>
        </p:spPr>
        <p:txBody>
          <a:bodyPr lIns="0" tIns="0" rIns="0" bIns="0"/>
          <a:lstStyle>
            <a:lvl1pPr algn="ctr">
              <a:defRPr sz="32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309" y="159433"/>
            <a:ext cx="1167338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91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81866">
              <a:spcBef>
                <a:spcPts val="317"/>
              </a:spcBef>
            </a:pPr>
            <a:fld id="{81D60167-4931-47E6-BA6A-407CBD079E47}" type="slidenum">
              <a:rPr lang="en-PK" spc="-21" smtClean="0"/>
              <a:pPr marL="81866">
                <a:spcBef>
                  <a:spcPts val="317"/>
                </a:spcBef>
              </a:pPr>
              <a:t>‹#›</a:t>
            </a:fld>
            <a:endParaRPr lang="en-PK" spc="-21" dirty="0"/>
          </a:p>
        </p:txBody>
      </p:sp>
    </p:spTree>
    <p:extLst>
      <p:ext uri="{BB962C8B-B14F-4D97-AF65-F5344CB8AC3E}">
        <p14:creationId xmlns:p14="http://schemas.microsoft.com/office/powerpoint/2010/main" val="7142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309" y="159433"/>
            <a:ext cx="11673382" cy="390235"/>
          </a:xfrm>
        </p:spPr>
        <p:txBody>
          <a:bodyPr lIns="0" tIns="0" rIns="0" bIns="0"/>
          <a:lstStyle>
            <a:lvl1pPr>
              <a:defRPr sz="2536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778" y="1627181"/>
            <a:ext cx="10700439" cy="357790"/>
          </a:xfrm>
        </p:spPr>
        <p:txBody>
          <a:bodyPr lIns="0" tIns="0" rIns="0" bIns="0"/>
          <a:lstStyle>
            <a:lvl1pPr>
              <a:defRPr sz="2325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91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81866">
              <a:spcBef>
                <a:spcPts val="317"/>
              </a:spcBef>
            </a:pPr>
            <a:fld id="{81D60167-4931-47E6-BA6A-407CBD079E47}" type="slidenum">
              <a:rPr lang="en-PK" spc="-21" smtClean="0"/>
              <a:pPr marL="81866">
                <a:spcBef>
                  <a:spcPts val="317"/>
                </a:spcBef>
              </a:pPr>
              <a:t>‹#›</a:t>
            </a:fld>
            <a:endParaRPr lang="en-PK" spc="-21" dirty="0"/>
          </a:p>
        </p:txBody>
      </p:sp>
    </p:spTree>
    <p:extLst>
      <p:ext uri="{BB962C8B-B14F-4D97-AF65-F5344CB8AC3E}">
        <p14:creationId xmlns:p14="http://schemas.microsoft.com/office/powerpoint/2010/main" val="372826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309" y="159433"/>
            <a:ext cx="11673382" cy="390235"/>
          </a:xfrm>
        </p:spPr>
        <p:txBody>
          <a:bodyPr lIns="0" tIns="0" rIns="0" bIns="0"/>
          <a:lstStyle>
            <a:lvl1pPr>
              <a:defRPr sz="2536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91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81866">
              <a:spcBef>
                <a:spcPts val="317"/>
              </a:spcBef>
            </a:pPr>
            <a:fld id="{81D60167-4931-47E6-BA6A-407CBD079E47}" type="slidenum">
              <a:rPr lang="en-PK" spc="-21" smtClean="0"/>
              <a:pPr marL="81866">
                <a:spcBef>
                  <a:spcPts val="317"/>
                </a:spcBef>
              </a:pPr>
              <a:t>‹#›</a:t>
            </a:fld>
            <a:endParaRPr lang="en-PK" spc="-21" dirty="0"/>
          </a:p>
        </p:txBody>
      </p:sp>
    </p:spTree>
    <p:extLst>
      <p:ext uri="{BB962C8B-B14F-4D97-AF65-F5344CB8AC3E}">
        <p14:creationId xmlns:p14="http://schemas.microsoft.com/office/powerpoint/2010/main" val="15079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309" y="159433"/>
            <a:ext cx="11673382" cy="390235"/>
          </a:xfrm>
        </p:spPr>
        <p:txBody>
          <a:bodyPr lIns="0" tIns="0" rIns="0" bIns="0"/>
          <a:lstStyle>
            <a:lvl1pPr>
              <a:defRPr sz="2536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91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81866">
              <a:spcBef>
                <a:spcPts val="317"/>
              </a:spcBef>
            </a:pPr>
            <a:fld id="{81D60167-4931-47E6-BA6A-407CBD079E47}" type="slidenum">
              <a:rPr lang="en-PK" spc="-21" smtClean="0"/>
              <a:pPr marL="81866">
                <a:spcBef>
                  <a:spcPts val="317"/>
                </a:spcBef>
              </a:pPr>
              <a:t>‹#›</a:t>
            </a:fld>
            <a:endParaRPr lang="en-PK" spc="-21" dirty="0"/>
          </a:p>
        </p:txBody>
      </p:sp>
    </p:spTree>
    <p:extLst>
      <p:ext uri="{BB962C8B-B14F-4D97-AF65-F5344CB8AC3E}">
        <p14:creationId xmlns:p14="http://schemas.microsoft.com/office/powerpoint/2010/main" val="154685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8512" y="380491"/>
            <a:ext cx="567497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450" y="2432050"/>
            <a:ext cx="7321550" cy="274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2056" y="6371008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AD2BA-582B-3700-87A5-D1A4F67D2AE4}"/>
              </a:ext>
            </a:extLst>
          </p:cNvPr>
          <p:cNvSpPr/>
          <p:nvPr userDrawn="1"/>
        </p:nvSpPr>
        <p:spPr>
          <a:xfrm>
            <a:off x="0" y="0"/>
            <a:ext cx="12192000" cy="2301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59" i="1" dirty="0" err="1"/>
              <a:t>Atomcamp</a:t>
            </a:r>
            <a:r>
              <a:rPr lang="en-US" sz="1359" i="1" dirty="0"/>
              <a:t> + NUST PDC  - NLP &amp; LLM		   			              				                        Dr Usman Zia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9E1AE-4FD6-B347-0B69-DDA221432308}"/>
              </a:ext>
            </a:extLst>
          </p:cNvPr>
          <p:cNvSpPr/>
          <p:nvPr userDrawn="1"/>
        </p:nvSpPr>
        <p:spPr>
          <a:xfrm>
            <a:off x="0" y="6627810"/>
            <a:ext cx="12192000" cy="2301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59" i="1" dirty="0"/>
              <a:t>usman.zia@sines.nust.edu.pk					                         School of Interdisciplinary Engineering and Sciences (SINES), 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306" y="451723"/>
            <a:ext cx="1167338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778" y="1627181"/>
            <a:ext cx="1070043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3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3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5556" y="6255749"/>
            <a:ext cx="384021" cy="260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91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81866">
              <a:spcBef>
                <a:spcPts val="317"/>
              </a:spcBef>
            </a:pPr>
            <a:fld id="{81D60167-4931-47E6-BA6A-407CBD079E47}" type="slidenum">
              <a:rPr lang="en-PK" spc="-21" smtClean="0"/>
              <a:pPr marL="81866">
                <a:spcBef>
                  <a:spcPts val="317"/>
                </a:spcBef>
              </a:pPr>
              <a:t>‹#›</a:t>
            </a:fld>
            <a:endParaRPr lang="en-PK" spc="-2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C23159-D9DA-1422-DD99-37A158E091C2}"/>
              </a:ext>
            </a:extLst>
          </p:cNvPr>
          <p:cNvSpPr/>
          <p:nvPr userDrawn="1"/>
        </p:nvSpPr>
        <p:spPr>
          <a:xfrm>
            <a:off x="0" y="6627810"/>
            <a:ext cx="12192000" cy="2301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59" i="1" dirty="0"/>
              <a:t>usman.zia@sines.nust.edu.pk					                         School of Interdisciplinary Engineering and Sciences (SINES), NUST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321AA-7CE0-4EF8-AA3F-FF8FCEB5791C}"/>
              </a:ext>
            </a:extLst>
          </p:cNvPr>
          <p:cNvSpPr/>
          <p:nvPr userDrawn="1"/>
        </p:nvSpPr>
        <p:spPr>
          <a:xfrm>
            <a:off x="0" y="0"/>
            <a:ext cx="12192000" cy="2301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59" i="1" dirty="0" err="1"/>
              <a:t>Atomcamp</a:t>
            </a:r>
            <a:r>
              <a:rPr lang="en-US" sz="1359" i="1" dirty="0"/>
              <a:t> + NUST PDC  - NLP &amp; LLM		   			              				                        Dr Usman Zia</a:t>
            </a:r>
          </a:p>
        </p:txBody>
      </p:sp>
    </p:spTree>
    <p:extLst>
      <p:ext uri="{BB962C8B-B14F-4D97-AF65-F5344CB8AC3E}">
        <p14:creationId xmlns:p14="http://schemas.microsoft.com/office/powerpoint/2010/main" val="21158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 sz="3600" b="1" i="0">
          <a:solidFill>
            <a:schemeClr val="hlink"/>
          </a:solidFill>
          <a:latin typeface="Calibri"/>
          <a:ea typeface="+mj-ea"/>
          <a:cs typeface="Calibri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66292">
        <a:defRPr>
          <a:latin typeface="+mn-lt"/>
          <a:ea typeface="+mn-ea"/>
          <a:cs typeface="+mn-cs"/>
        </a:defRPr>
      </a:lvl2pPr>
      <a:lvl3pPr marL="1932584">
        <a:defRPr>
          <a:latin typeface="+mn-lt"/>
          <a:ea typeface="+mn-ea"/>
          <a:cs typeface="+mn-cs"/>
        </a:defRPr>
      </a:lvl3pPr>
      <a:lvl4pPr marL="2898877">
        <a:defRPr>
          <a:latin typeface="+mn-lt"/>
          <a:ea typeface="+mn-ea"/>
          <a:cs typeface="+mn-cs"/>
        </a:defRPr>
      </a:lvl4pPr>
      <a:lvl5pPr marL="3865169">
        <a:defRPr>
          <a:latin typeface="+mn-lt"/>
          <a:ea typeface="+mn-ea"/>
          <a:cs typeface="+mn-cs"/>
        </a:defRPr>
      </a:lvl5pPr>
      <a:lvl6pPr marL="4831461">
        <a:defRPr>
          <a:latin typeface="+mn-lt"/>
          <a:ea typeface="+mn-ea"/>
          <a:cs typeface="+mn-cs"/>
        </a:defRPr>
      </a:lvl6pPr>
      <a:lvl7pPr marL="5797753">
        <a:defRPr>
          <a:latin typeface="+mn-lt"/>
          <a:ea typeface="+mn-ea"/>
          <a:cs typeface="+mn-cs"/>
        </a:defRPr>
      </a:lvl7pPr>
      <a:lvl8pPr marL="6764045">
        <a:defRPr>
          <a:latin typeface="+mn-lt"/>
          <a:ea typeface="+mn-ea"/>
          <a:cs typeface="+mn-cs"/>
        </a:defRPr>
      </a:lvl8pPr>
      <a:lvl9pPr marL="7730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66292">
        <a:defRPr>
          <a:latin typeface="+mn-lt"/>
          <a:ea typeface="+mn-ea"/>
          <a:cs typeface="+mn-cs"/>
        </a:defRPr>
      </a:lvl2pPr>
      <a:lvl3pPr marL="1932584">
        <a:defRPr>
          <a:latin typeface="+mn-lt"/>
          <a:ea typeface="+mn-ea"/>
          <a:cs typeface="+mn-cs"/>
        </a:defRPr>
      </a:lvl3pPr>
      <a:lvl4pPr marL="2898877">
        <a:defRPr>
          <a:latin typeface="+mn-lt"/>
          <a:ea typeface="+mn-ea"/>
          <a:cs typeface="+mn-cs"/>
        </a:defRPr>
      </a:lvl4pPr>
      <a:lvl5pPr marL="3865169">
        <a:defRPr>
          <a:latin typeface="+mn-lt"/>
          <a:ea typeface="+mn-ea"/>
          <a:cs typeface="+mn-cs"/>
        </a:defRPr>
      </a:lvl5pPr>
      <a:lvl6pPr marL="4831461">
        <a:defRPr>
          <a:latin typeface="+mn-lt"/>
          <a:ea typeface="+mn-ea"/>
          <a:cs typeface="+mn-cs"/>
        </a:defRPr>
      </a:lvl6pPr>
      <a:lvl7pPr marL="5797753">
        <a:defRPr>
          <a:latin typeface="+mn-lt"/>
          <a:ea typeface="+mn-ea"/>
          <a:cs typeface="+mn-cs"/>
        </a:defRPr>
      </a:lvl7pPr>
      <a:lvl8pPr marL="6764045">
        <a:defRPr>
          <a:latin typeface="+mn-lt"/>
          <a:ea typeface="+mn-ea"/>
          <a:cs typeface="+mn-cs"/>
        </a:defRPr>
      </a:lvl8pPr>
      <a:lvl9pPr marL="7730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iktokenizer.vercel.app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0" y="2867258"/>
            <a:ext cx="381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spc="-180" dirty="0">
                <a:solidFill>
                  <a:srgbClr val="0000FF"/>
                </a:solidFill>
                <a:latin typeface="Calibri"/>
                <a:cs typeface="Calibri"/>
              </a:rPr>
              <a:t>TOKENIZATION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9844" y="6371008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8D09A-ED21-AEE2-E5C2-BC79F9CEECC8}"/>
              </a:ext>
            </a:extLst>
          </p:cNvPr>
          <p:cNvSpPr/>
          <p:nvPr/>
        </p:nvSpPr>
        <p:spPr>
          <a:xfrm>
            <a:off x="0" y="6627810"/>
            <a:ext cx="12192000" cy="2301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59" i="1" dirty="0"/>
              <a:t>usman.zia@sines.nust.edu.pk					                         School of Interdisciplinary Engineering and Sciences (SINES), NUST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3FF72-CFF0-0DC7-8B41-195F547E78E4}"/>
              </a:ext>
            </a:extLst>
          </p:cNvPr>
          <p:cNvSpPr/>
          <p:nvPr/>
        </p:nvSpPr>
        <p:spPr>
          <a:xfrm>
            <a:off x="0" y="0"/>
            <a:ext cx="12192000" cy="2301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59" i="1" dirty="0" err="1"/>
              <a:t>Atomcamp</a:t>
            </a:r>
            <a:r>
              <a:rPr lang="en-US" sz="1359" i="1" dirty="0"/>
              <a:t> + NUST PDC  - NLP &amp; LLM		   			              				                        Dr Usman Zia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DD6A7-90EE-461F-6EB0-2A30372EB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590CF50-6D7A-73FB-CC99-A69A5036120A}"/>
              </a:ext>
            </a:extLst>
          </p:cNvPr>
          <p:cNvSpPr txBox="1"/>
          <p:nvPr/>
        </p:nvSpPr>
        <p:spPr>
          <a:xfrm>
            <a:off x="377138" y="990600"/>
            <a:ext cx="11437723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Solved the problem of missing words, as now we are dealing with characters that can be encoded using ASCII or Unicode. </a:t>
            </a:r>
          </a:p>
          <a:p>
            <a:pPr algn="l" fontAlgn="base"/>
            <a:endParaRPr lang="en-US" sz="20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Now it could generate embedding for any word.</a:t>
            </a:r>
          </a:p>
          <a:p>
            <a:pPr algn="l" fontAlgn="base"/>
            <a:endParaRPr lang="en-US" sz="20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Every character, whether it was a space, apostrophe, colon, or whatever can now be assigned a symbol to generate a sequence of vectors.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9A83BDA-5428-4BC7-C360-C8E1B21E3DE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DF5F935-32E9-DC1E-8366-15C19FE20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251453"/>
            <a:ext cx="8991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4000" spc="-55" dirty="0"/>
              <a:t>Character-based tokenization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67039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3EC0E-CD69-6D73-0DD4-1E5ECDE3C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AC3921A-9E52-4B2C-46F1-A9515AACD87D}"/>
              </a:ext>
            </a:extLst>
          </p:cNvPr>
          <p:cNvSpPr txBox="1"/>
          <p:nvPr/>
        </p:nvSpPr>
        <p:spPr>
          <a:xfrm>
            <a:off x="377138" y="3886200"/>
            <a:ext cx="11432900" cy="2264723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Challenges: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rgbClr val="93111F"/>
                </a:solidFill>
                <a:latin typeface="Calibri"/>
                <a:cs typeface="Calibri"/>
              </a:rPr>
              <a:t>Requires more computing resources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solidFill>
                  <a:srgbClr val="93111F"/>
                </a:solidFill>
                <a:latin typeface="Calibri"/>
                <a:cs typeface="Calibri"/>
              </a:rPr>
              <a:t>Limits the type of NLP tasks we can perform. For applications like entity recognition or text classification, character-based encoding might turn out to be an inefficient approach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solidFill>
                  <a:srgbClr val="93111F"/>
                </a:solidFill>
                <a:latin typeface="Calibri"/>
                <a:cs typeface="Calibri"/>
              </a:rPr>
              <a:t>Risk of learning incorrect semantics. Working with characters could generate incorrect spellings of words. Also, with no inherent meaning, learning with characters is like learning with no meaningful semantics.</a:t>
            </a:r>
            <a:endParaRPr sz="2000" spc="-10" dirty="0">
              <a:solidFill>
                <a:srgbClr val="93111F"/>
              </a:solidFill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CA65F12-ACAF-36DA-5BF5-6DBBF55040E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ECF8E76-B0F2-D9A2-B45C-DB27021ED1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251453"/>
            <a:ext cx="8991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4000" spc="-55" dirty="0"/>
              <a:t>Character-based tokenization</a:t>
            </a:r>
            <a:endParaRPr sz="40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5DDF1A7-9B8D-028E-7B16-479991CE47D9}"/>
              </a:ext>
            </a:extLst>
          </p:cNvPr>
          <p:cNvSpPr txBox="1"/>
          <p:nvPr/>
        </p:nvSpPr>
        <p:spPr>
          <a:xfrm>
            <a:off x="377138" y="990600"/>
            <a:ext cx="11437723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Solved the problem of missing words, as now we are dealing with characters that can be encoded using ASCII or Unicode. </a:t>
            </a:r>
          </a:p>
          <a:p>
            <a:pPr algn="l" fontAlgn="base"/>
            <a:endParaRPr lang="en-US" sz="20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Now it could generate embedding for any word.</a:t>
            </a:r>
          </a:p>
          <a:p>
            <a:pPr algn="l" fontAlgn="base"/>
            <a:endParaRPr lang="en-US" sz="20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Every character, whether it was a space, apostrophe, colon, or whatever can now be assigned a symbol to generate a sequence of vectors.</a:t>
            </a:r>
          </a:p>
        </p:txBody>
      </p:sp>
    </p:spTree>
    <p:extLst>
      <p:ext uri="{BB962C8B-B14F-4D97-AF65-F5344CB8AC3E}">
        <p14:creationId xmlns:p14="http://schemas.microsoft.com/office/powerpoint/2010/main" val="272578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120" y="197279"/>
            <a:ext cx="6353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Subword</a:t>
            </a:r>
            <a:r>
              <a:rPr sz="4000" spc="-80" dirty="0"/>
              <a:t> </a:t>
            </a:r>
            <a:r>
              <a:rPr sz="4000" spc="-55" dirty="0"/>
              <a:t>Tokenization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3240" y="815466"/>
            <a:ext cx="3651250" cy="255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93111F"/>
                </a:solidFill>
                <a:latin typeface="Calibri"/>
                <a:cs typeface="Calibri"/>
              </a:rPr>
              <a:t>Tokenize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sequences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into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sub-words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“They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</a:t>
            </a:r>
            <a:r>
              <a:rPr sz="1800" spc="-5" dirty="0">
                <a:latin typeface="Calibri"/>
                <a:cs typeface="Calibri"/>
              </a:rPr>
              <a:t> their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endParaRPr sz="1800" dirty="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games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Acrisure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Stadium.”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dynamic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tokenization: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Frequent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words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93111F"/>
                </a:solidFill>
                <a:latin typeface="Calibri"/>
                <a:cs typeface="Calibri"/>
              </a:rPr>
              <a:t>kept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 whole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Rare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words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split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into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sub-words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0603" y="1679448"/>
            <a:ext cx="1239520" cy="76200"/>
          </a:xfrm>
          <a:custGeom>
            <a:avLst/>
            <a:gdLst/>
            <a:ahLst/>
            <a:cxnLst/>
            <a:rect l="l" t="t" r="r" b="b"/>
            <a:pathLst>
              <a:path w="1239520" h="76200">
                <a:moveTo>
                  <a:pt x="1163066" y="0"/>
                </a:moveTo>
                <a:lnTo>
                  <a:pt x="1163066" y="76200"/>
                </a:lnTo>
                <a:lnTo>
                  <a:pt x="1226566" y="44450"/>
                </a:lnTo>
                <a:lnTo>
                  <a:pt x="1175766" y="44450"/>
                </a:lnTo>
                <a:lnTo>
                  <a:pt x="1175766" y="31750"/>
                </a:lnTo>
                <a:lnTo>
                  <a:pt x="1226566" y="31750"/>
                </a:lnTo>
                <a:lnTo>
                  <a:pt x="1163066" y="0"/>
                </a:lnTo>
                <a:close/>
              </a:path>
              <a:path w="1239520" h="76200">
                <a:moveTo>
                  <a:pt x="11630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63066" y="44450"/>
                </a:lnTo>
                <a:lnTo>
                  <a:pt x="1163066" y="31750"/>
                </a:lnTo>
                <a:close/>
              </a:path>
              <a:path w="1239520" h="76200">
                <a:moveTo>
                  <a:pt x="1226566" y="31750"/>
                </a:moveTo>
                <a:lnTo>
                  <a:pt x="1175766" y="31750"/>
                </a:lnTo>
                <a:lnTo>
                  <a:pt x="1175766" y="44450"/>
                </a:lnTo>
                <a:lnTo>
                  <a:pt x="1226566" y="44450"/>
                </a:lnTo>
                <a:lnTo>
                  <a:pt x="1239266" y="38100"/>
                </a:lnTo>
                <a:lnTo>
                  <a:pt x="1226566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8609" y="1415922"/>
            <a:ext cx="4644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5" dirty="0">
                <a:latin typeface="Cambria Math"/>
                <a:cs typeface="Cambria Math"/>
              </a:rPr>
              <a:t>▁</a:t>
            </a:r>
            <a:r>
              <a:rPr sz="1800" spc="-5" dirty="0">
                <a:latin typeface="Calibri"/>
                <a:cs typeface="Calibri"/>
              </a:rPr>
              <a:t>They',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5" dirty="0">
                <a:latin typeface="Cambria Math"/>
                <a:cs typeface="Cambria Math"/>
              </a:rPr>
              <a:t>▁</a:t>
            </a:r>
            <a:r>
              <a:rPr sz="1800" spc="-5" dirty="0">
                <a:latin typeface="Calibri"/>
                <a:cs typeface="Calibri"/>
              </a:rPr>
              <a:t>currently',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5" dirty="0">
                <a:latin typeface="Cambria Math"/>
                <a:cs typeface="Cambria Math"/>
              </a:rPr>
              <a:t>▁</a:t>
            </a:r>
            <a:r>
              <a:rPr sz="1800" spc="-5" dirty="0">
                <a:latin typeface="Calibri"/>
                <a:cs typeface="Calibri"/>
              </a:rPr>
              <a:t>play',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5" dirty="0">
                <a:latin typeface="Cambria Math"/>
                <a:cs typeface="Cambria Math"/>
              </a:rPr>
              <a:t>▁</a:t>
            </a:r>
            <a:r>
              <a:rPr sz="1800" spc="-5" dirty="0">
                <a:latin typeface="Calibri"/>
                <a:cs typeface="Calibri"/>
              </a:rPr>
              <a:t>their',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5" dirty="0">
                <a:latin typeface="Cambria Math"/>
                <a:cs typeface="Cambria Math"/>
              </a:rPr>
              <a:t>▁</a:t>
            </a:r>
            <a:r>
              <a:rPr sz="1800" spc="-5" dirty="0">
                <a:latin typeface="Calibri"/>
                <a:cs typeface="Calibri"/>
              </a:rPr>
              <a:t>home',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5" dirty="0">
                <a:latin typeface="Cambria Math"/>
                <a:cs typeface="Cambria Math"/>
              </a:rPr>
              <a:t>▁</a:t>
            </a:r>
            <a:r>
              <a:rPr sz="1800" spc="-5" dirty="0">
                <a:latin typeface="Calibri"/>
                <a:cs typeface="Calibri"/>
              </a:rPr>
              <a:t>games', '</a:t>
            </a:r>
            <a:r>
              <a:rPr sz="1800" spc="-5" dirty="0">
                <a:latin typeface="Cambria Math"/>
                <a:cs typeface="Cambria Math"/>
              </a:rPr>
              <a:t>▁</a:t>
            </a:r>
            <a:r>
              <a:rPr sz="1800" spc="-5" dirty="0">
                <a:latin typeface="Calibri"/>
                <a:cs typeface="Calibri"/>
              </a:rPr>
              <a:t>at',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</a:t>
            </a:r>
            <a:r>
              <a:rPr sz="1800" dirty="0">
                <a:latin typeface="Cambria Math"/>
                <a:cs typeface="Cambria Math"/>
              </a:rPr>
              <a:t>▁</a:t>
            </a:r>
            <a:r>
              <a:rPr sz="1800" dirty="0">
                <a:latin typeface="Calibri"/>
                <a:cs typeface="Calibri"/>
              </a:rPr>
              <a:t>A', </a:t>
            </a:r>
            <a:r>
              <a:rPr sz="1800" spc="-5" dirty="0">
                <a:latin typeface="Calibri"/>
                <a:cs typeface="Calibri"/>
              </a:rPr>
              <a:t>'cris',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'ure',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</a:t>
            </a:r>
            <a:r>
              <a:rPr sz="1800" spc="-5" dirty="0">
                <a:latin typeface="Cambria Math"/>
                <a:cs typeface="Cambria Math"/>
              </a:rPr>
              <a:t>▁</a:t>
            </a:r>
            <a:r>
              <a:rPr sz="1800" spc="-5" dirty="0">
                <a:latin typeface="Calibri"/>
                <a:cs typeface="Calibri"/>
              </a:rPr>
              <a:t>Stadium',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'.'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40" y="6528917"/>
            <a:ext cx="476313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[9]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Sennrich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al.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"Neural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Translation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Rare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Words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Subword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Units."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ACL.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2016.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3136" y="1447800"/>
            <a:ext cx="10705727" cy="2447360"/>
          </a:xfrm>
          <a:prstGeom prst="rect">
            <a:avLst/>
          </a:prstGeom>
        </p:spPr>
        <p:txBody>
          <a:bodyPr vert="horz" wrap="square" lIns="0" tIns="182522" rIns="0" bIns="0" rtlCol="0">
            <a:spAutoFit/>
          </a:bodyPr>
          <a:lstStyle/>
          <a:p>
            <a:pPr marL="26841" defTabSz="1932584">
              <a:spcBef>
                <a:spcPts val="1437"/>
              </a:spcBef>
            </a:pPr>
            <a:r>
              <a:rPr sz="2325" spc="-21" dirty="0">
                <a:solidFill>
                  <a:prstClr val="black"/>
                </a:solidFill>
                <a:latin typeface="+mj-lt"/>
                <a:cs typeface="Lucida Sans Unicode"/>
              </a:rPr>
              <a:t>By</a:t>
            </a:r>
            <a:r>
              <a:rPr sz="2325" spc="-63" dirty="0">
                <a:solidFill>
                  <a:prstClr val="black"/>
                </a:solidFill>
                <a:latin typeface="+mj-lt"/>
                <a:cs typeface="Lucida Sans Unicode"/>
              </a:rPr>
              <a:t>t</a:t>
            </a:r>
            <a:r>
              <a:rPr sz="2325" spc="-190" dirty="0">
                <a:solidFill>
                  <a:prstClr val="black"/>
                </a:solidFill>
                <a:latin typeface="+mj-lt"/>
                <a:cs typeface="Lucida Sans Unicode"/>
              </a:rPr>
              <a:t>e-</a:t>
            </a:r>
            <a:r>
              <a:rPr sz="2325" spc="-232" dirty="0">
                <a:solidFill>
                  <a:prstClr val="black"/>
                </a:solidFill>
                <a:latin typeface="+mj-lt"/>
                <a:cs typeface="Lucida Sans Unicode"/>
              </a:rPr>
              <a:t>p</a:t>
            </a:r>
            <a:r>
              <a:rPr sz="2325" spc="-53" dirty="0">
                <a:solidFill>
                  <a:prstClr val="black"/>
                </a:solidFill>
                <a:latin typeface="+mj-lt"/>
                <a:cs typeface="Lucida Sans Unicode"/>
              </a:rPr>
              <a:t>air</a:t>
            </a:r>
            <a:r>
              <a:rPr sz="2325" spc="-127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325" spc="-85" dirty="0">
                <a:solidFill>
                  <a:prstClr val="black"/>
                </a:solidFill>
                <a:latin typeface="+mj-lt"/>
                <a:cs typeface="Lucida Sans Unicode"/>
              </a:rPr>
              <a:t>en</a:t>
            </a:r>
            <a:r>
              <a:rPr sz="2325" spc="-116" dirty="0">
                <a:solidFill>
                  <a:prstClr val="black"/>
                </a:solidFill>
                <a:latin typeface="+mj-lt"/>
                <a:cs typeface="Lucida Sans Unicode"/>
              </a:rPr>
              <a:t>coding</a:t>
            </a:r>
            <a:r>
              <a:rPr sz="2325" spc="-127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325" spc="-21" dirty="0">
                <a:solidFill>
                  <a:prstClr val="black"/>
                </a:solidFill>
                <a:latin typeface="+mj-lt"/>
                <a:cs typeface="Lucida Sans Unicode"/>
              </a:rPr>
              <a:t>(BPE;</a:t>
            </a:r>
            <a:r>
              <a:rPr sz="2325" spc="-127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325" spc="-148" dirty="0">
                <a:solidFill>
                  <a:prstClr val="black"/>
                </a:solidFill>
                <a:latin typeface="+mj-lt"/>
                <a:cs typeface="Lucida Sans Unicode"/>
                <a:hlinkClick r:id="rId2" action="ppaction://hlinksldjump"/>
              </a:rPr>
              <a:t>Gage</a:t>
            </a:r>
            <a:r>
              <a:rPr sz="2325" spc="-190" dirty="0">
                <a:solidFill>
                  <a:prstClr val="black"/>
                </a:solidFill>
                <a:latin typeface="+mj-lt"/>
                <a:cs typeface="Lucida Sans Unicode"/>
                <a:hlinkClick r:id="rId2" action="ppaction://hlinksldjump"/>
              </a:rPr>
              <a:t>,</a:t>
            </a:r>
            <a:r>
              <a:rPr sz="2325" spc="-127" dirty="0">
                <a:solidFill>
                  <a:prstClr val="black"/>
                </a:solidFill>
                <a:latin typeface="+mj-lt"/>
                <a:cs typeface="Lucida Sans Unicode"/>
                <a:hlinkClick r:id="rId2" action="ppaction://hlinksldjump"/>
              </a:rPr>
              <a:t> </a:t>
            </a:r>
            <a:r>
              <a:rPr sz="2325" spc="-338" dirty="0">
                <a:solidFill>
                  <a:prstClr val="black"/>
                </a:solidFill>
                <a:latin typeface="+mj-lt"/>
                <a:cs typeface="Lucida Sans Unicode"/>
                <a:hlinkClick r:id="rId2" action="ppaction://hlinksldjump"/>
              </a:rPr>
              <a:t>19</a:t>
            </a:r>
            <a:r>
              <a:rPr sz="2325" spc="-359" dirty="0">
                <a:solidFill>
                  <a:prstClr val="black"/>
                </a:solidFill>
                <a:latin typeface="+mj-lt"/>
                <a:cs typeface="Lucida Sans Unicode"/>
                <a:hlinkClick r:id="rId2" action="ppaction://hlinksldjump"/>
              </a:rPr>
              <a:t>9</a:t>
            </a:r>
            <a:r>
              <a:rPr sz="2325" spc="-264" dirty="0">
                <a:solidFill>
                  <a:prstClr val="black"/>
                </a:solidFill>
                <a:latin typeface="+mj-lt"/>
                <a:cs typeface="Lucida Sans Unicode"/>
                <a:hlinkClick r:id="rId2" action="ppaction://hlinksldjump"/>
              </a:rPr>
              <a:t>4</a:t>
            </a:r>
            <a:r>
              <a:rPr sz="2325" spc="-11" dirty="0">
                <a:solidFill>
                  <a:prstClr val="black"/>
                </a:solidFill>
                <a:latin typeface="+mj-lt"/>
                <a:cs typeface="Lucida Sans Unicode"/>
              </a:rPr>
              <a:t>)</a:t>
            </a:r>
            <a:endParaRPr sz="2325" dirty="0">
              <a:solidFill>
                <a:prstClr val="black"/>
              </a:solidFill>
              <a:latin typeface="+mj-lt"/>
              <a:cs typeface="Lucida Sans Unicode"/>
            </a:endParaRPr>
          </a:p>
          <a:p>
            <a:pPr marL="611985" indent="-232179" defTabSz="1932584">
              <a:spcBef>
                <a:spcPts val="1215"/>
              </a:spcBef>
              <a:buFontTx/>
              <a:buChar char="•"/>
              <a:tabLst>
                <a:tab pos="613327" algn="l"/>
              </a:tabLst>
            </a:pPr>
            <a:r>
              <a:rPr sz="2325" spc="-11" dirty="0">
                <a:solidFill>
                  <a:prstClr val="black"/>
                </a:solidFill>
                <a:latin typeface="+mj-lt"/>
                <a:cs typeface="Trebuchet MS"/>
              </a:rPr>
              <a:t>Origin</a:t>
            </a:r>
            <a:r>
              <a:rPr sz="2325" spc="-32" dirty="0">
                <a:solidFill>
                  <a:prstClr val="black"/>
                </a:solidFill>
                <a:latin typeface="+mj-lt"/>
                <a:cs typeface="Trebuchet MS"/>
              </a:rPr>
              <a:t>a</a:t>
            </a:r>
            <a:r>
              <a:rPr sz="2325" spc="-21" dirty="0">
                <a:solidFill>
                  <a:prstClr val="black"/>
                </a:solidFill>
                <a:latin typeface="+mj-lt"/>
                <a:cs typeface="Trebuchet MS"/>
              </a:rPr>
              <a:t>l</a:t>
            </a:r>
            <a:r>
              <a:rPr sz="2325" spc="-53" dirty="0">
                <a:solidFill>
                  <a:prstClr val="black"/>
                </a:solidFill>
                <a:latin typeface="+mj-lt"/>
                <a:cs typeface="Trebuchet MS"/>
              </a:rPr>
              <a:t>l</a:t>
            </a:r>
            <a:r>
              <a:rPr sz="2325" spc="-74" dirty="0">
                <a:solidFill>
                  <a:prstClr val="black"/>
                </a:solidFill>
                <a:latin typeface="+mj-lt"/>
                <a:cs typeface="Trebuchet MS"/>
              </a:rPr>
              <a:t>y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32" dirty="0">
                <a:solidFill>
                  <a:prstClr val="black"/>
                </a:solidFill>
                <a:latin typeface="+mj-lt"/>
                <a:cs typeface="Trebuchet MS"/>
              </a:rPr>
              <a:t>an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1" dirty="0">
                <a:solidFill>
                  <a:prstClr val="black"/>
                </a:solidFill>
                <a:latin typeface="+mj-lt"/>
                <a:cs typeface="Trebuchet MS"/>
              </a:rPr>
              <a:t>algorithm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48" dirty="0">
                <a:solidFill>
                  <a:prstClr val="black"/>
                </a:solidFill>
                <a:latin typeface="+mj-lt"/>
                <a:cs typeface="Trebuchet MS"/>
              </a:rPr>
              <a:t>f</a:t>
            </a:r>
            <a:r>
              <a:rPr sz="2325" spc="11" dirty="0">
                <a:solidFill>
                  <a:prstClr val="black"/>
                </a:solidFill>
                <a:latin typeface="+mj-lt"/>
                <a:cs typeface="Trebuchet MS"/>
              </a:rPr>
              <a:t>or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69" dirty="0">
                <a:solidFill>
                  <a:prstClr val="black"/>
                </a:solidFill>
                <a:latin typeface="+mj-lt"/>
                <a:cs typeface="Trebuchet MS"/>
              </a:rPr>
              <a:t>t</a:t>
            </a:r>
            <a:r>
              <a:rPr sz="2325" spc="-53" dirty="0">
                <a:solidFill>
                  <a:prstClr val="black"/>
                </a:solidFill>
                <a:latin typeface="+mj-lt"/>
                <a:cs typeface="Trebuchet MS"/>
              </a:rPr>
              <a:t>e</a:t>
            </a:r>
            <a:r>
              <a:rPr sz="2325" spc="-127" dirty="0">
                <a:solidFill>
                  <a:prstClr val="black"/>
                </a:solidFill>
                <a:latin typeface="+mj-lt"/>
                <a:cs typeface="Trebuchet MS"/>
              </a:rPr>
              <a:t>xt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06" dirty="0">
                <a:solidFill>
                  <a:prstClr val="black"/>
                </a:solidFill>
                <a:latin typeface="+mj-lt"/>
                <a:cs typeface="Trebuchet MS"/>
              </a:rPr>
              <a:t>c</a:t>
            </a:r>
            <a:r>
              <a:rPr sz="2325" spc="21" dirty="0">
                <a:solidFill>
                  <a:prstClr val="black"/>
                </a:solidFill>
                <a:latin typeface="+mj-lt"/>
                <a:cs typeface="Trebuchet MS"/>
              </a:rPr>
              <a:t>omp</a:t>
            </a:r>
            <a:r>
              <a:rPr sz="2325" spc="-32" dirty="0">
                <a:solidFill>
                  <a:prstClr val="black"/>
                </a:solidFill>
                <a:latin typeface="+mj-lt"/>
                <a:cs typeface="Trebuchet MS"/>
              </a:rPr>
              <a:t>r</a:t>
            </a:r>
            <a:r>
              <a:rPr sz="2325" spc="42" dirty="0">
                <a:solidFill>
                  <a:prstClr val="black"/>
                </a:solidFill>
                <a:latin typeface="+mj-lt"/>
                <a:cs typeface="Trebuchet MS"/>
              </a:rPr>
              <a:t>e</a:t>
            </a:r>
            <a:r>
              <a:rPr sz="2325" dirty="0">
                <a:solidFill>
                  <a:prstClr val="black"/>
                </a:solidFill>
                <a:latin typeface="+mj-lt"/>
                <a:cs typeface="Trebuchet MS"/>
              </a:rPr>
              <a:t>s</a:t>
            </a:r>
            <a:r>
              <a:rPr sz="2325" spc="42" dirty="0">
                <a:solidFill>
                  <a:prstClr val="black"/>
                </a:solidFill>
                <a:latin typeface="+mj-lt"/>
                <a:cs typeface="Trebuchet MS"/>
              </a:rPr>
              <a:t>sion</a:t>
            </a:r>
            <a:endParaRPr sz="2325" dirty="0">
              <a:solidFill>
                <a:prstClr val="black"/>
              </a:solidFill>
              <a:latin typeface="+mj-lt"/>
              <a:cs typeface="Trebuchet MS"/>
            </a:endParaRPr>
          </a:p>
          <a:p>
            <a:pPr marL="611985" marR="10737" indent="-230836" defTabSz="1932584">
              <a:lnSpc>
                <a:spcPct val="118000"/>
              </a:lnSpc>
              <a:spcBef>
                <a:spcPts val="634"/>
              </a:spcBef>
              <a:buFontTx/>
              <a:buChar char="•"/>
              <a:tabLst>
                <a:tab pos="613327" algn="l"/>
              </a:tabLst>
            </a:pPr>
            <a:r>
              <a:rPr sz="2325" dirty="0">
                <a:solidFill>
                  <a:prstClr val="black"/>
                </a:solidFill>
                <a:latin typeface="+mj-lt"/>
                <a:cs typeface="Trebuchet MS"/>
              </a:rPr>
              <a:t>Now</a:t>
            </a:r>
            <a:r>
              <a:rPr sz="2325" spc="21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27" dirty="0">
                <a:solidFill>
                  <a:prstClr val="black"/>
                </a:solidFill>
                <a:latin typeface="+mj-lt"/>
                <a:cs typeface="Trebuchet MS"/>
              </a:rPr>
              <a:t>it’s</a:t>
            </a:r>
            <a:r>
              <a:rPr sz="2325" spc="21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32" dirty="0">
                <a:solidFill>
                  <a:prstClr val="black"/>
                </a:solidFill>
                <a:latin typeface="+mj-lt"/>
                <a:cs typeface="Trebuchet MS"/>
              </a:rPr>
              <a:t>the</a:t>
            </a:r>
            <a:r>
              <a:rPr sz="2325" spc="32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32" dirty="0">
                <a:solidFill>
                  <a:prstClr val="black"/>
                </a:solidFill>
                <a:latin typeface="+mj-lt"/>
                <a:cs typeface="Trebuchet MS"/>
              </a:rPr>
              <a:t>tokenization</a:t>
            </a:r>
            <a:r>
              <a:rPr sz="2325" spc="21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21" dirty="0">
                <a:solidFill>
                  <a:prstClr val="black"/>
                </a:solidFill>
                <a:latin typeface="+mj-lt"/>
                <a:cs typeface="Trebuchet MS"/>
              </a:rPr>
              <a:t>technique</a:t>
            </a:r>
            <a:r>
              <a:rPr sz="2325" spc="21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11" dirty="0">
                <a:solidFill>
                  <a:prstClr val="black"/>
                </a:solidFill>
                <a:latin typeface="+mj-lt"/>
                <a:cs typeface="Trebuchet MS"/>
              </a:rPr>
              <a:t>behind</a:t>
            </a:r>
            <a:r>
              <a:rPr sz="2325" spc="32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11" dirty="0">
                <a:solidFill>
                  <a:prstClr val="black"/>
                </a:solidFill>
                <a:latin typeface="+mj-lt"/>
                <a:cs typeface="Trebuchet MS"/>
              </a:rPr>
              <a:t>most</a:t>
            </a:r>
            <a:r>
              <a:rPr sz="2325" spc="32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dirty="0">
                <a:solidFill>
                  <a:prstClr val="black"/>
                </a:solidFill>
                <a:latin typeface="+mj-lt"/>
                <a:cs typeface="Trebuchet MS"/>
              </a:rPr>
              <a:t>language</a:t>
            </a:r>
            <a:r>
              <a:rPr sz="2325" spc="21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32" dirty="0">
                <a:solidFill>
                  <a:prstClr val="black"/>
                </a:solidFill>
                <a:latin typeface="+mj-lt"/>
                <a:cs typeface="Trebuchet MS"/>
              </a:rPr>
              <a:t>models,</a:t>
            </a:r>
            <a:r>
              <a:rPr sz="2325" spc="42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dirty="0">
                <a:solidFill>
                  <a:prstClr val="black"/>
                </a:solidFill>
                <a:latin typeface="+mj-lt"/>
                <a:cs typeface="Trebuchet MS"/>
              </a:rPr>
              <a:t>including </a:t>
            </a:r>
            <a:r>
              <a:rPr sz="2325" spc="-666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06" dirty="0">
                <a:solidFill>
                  <a:prstClr val="black"/>
                </a:solidFill>
                <a:latin typeface="+mj-lt"/>
                <a:cs typeface="Trebuchet MS"/>
              </a:rPr>
              <a:t>GPTs</a:t>
            </a:r>
            <a:endParaRPr sz="2325" dirty="0">
              <a:solidFill>
                <a:prstClr val="black"/>
              </a:solidFill>
              <a:latin typeface="+mj-lt"/>
              <a:cs typeface="Trebuchet MS"/>
            </a:endParaRPr>
          </a:p>
          <a:p>
            <a:pPr marL="611985" marR="10737" indent="-230836" defTabSz="1932584">
              <a:lnSpc>
                <a:spcPct val="118000"/>
              </a:lnSpc>
              <a:spcBef>
                <a:spcPts val="634"/>
              </a:spcBef>
              <a:buFontTx/>
              <a:buChar char="•"/>
              <a:tabLst>
                <a:tab pos="613327" algn="l"/>
              </a:tabLst>
            </a:pPr>
            <a:r>
              <a:rPr sz="2325" spc="-74" dirty="0">
                <a:solidFill>
                  <a:prstClr val="black"/>
                </a:solidFill>
                <a:latin typeface="+mj-lt"/>
                <a:cs typeface="Trebuchet MS"/>
              </a:rPr>
              <a:t>First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85" dirty="0">
                <a:solidFill>
                  <a:prstClr val="black"/>
                </a:solidFill>
                <a:latin typeface="+mj-lt"/>
                <a:cs typeface="Trebuchet MS"/>
              </a:rPr>
              <a:t>we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1" dirty="0">
                <a:solidFill>
                  <a:prstClr val="black"/>
                </a:solidFill>
                <a:latin typeface="+mj-lt"/>
                <a:cs typeface="Trebuchet MS"/>
              </a:rPr>
              <a:t>have</a:t>
            </a:r>
            <a:r>
              <a:rPr sz="2325" spc="-53" dirty="0">
                <a:solidFill>
                  <a:prstClr val="black"/>
                </a:solidFill>
                <a:latin typeface="+mj-lt"/>
                <a:cs typeface="Trebuchet MS"/>
              </a:rPr>
              <a:t> to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i="1" spc="-42" dirty="0">
                <a:solidFill>
                  <a:prstClr val="black"/>
                </a:solidFill>
                <a:latin typeface="+mj-lt"/>
                <a:cs typeface="Trebuchet MS"/>
              </a:rPr>
              <a:t>learn</a:t>
            </a:r>
            <a:r>
              <a:rPr sz="2325" i="1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dirty="0">
                <a:solidFill>
                  <a:prstClr val="black"/>
                </a:solidFill>
                <a:latin typeface="+mj-lt"/>
                <a:cs typeface="Trebuchet MS"/>
              </a:rPr>
              <a:t>a</a:t>
            </a:r>
            <a:r>
              <a:rPr sz="2325" spc="-5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11" dirty="0">
                <a:solidFill>
                  <a:prstClr val="black"/>
                </a:solidFill>
                <a:latin typeface="+mj-lt"/>
                <a:cs typeface="Trebuchet MS"/>
              </a:rPr>
              <a:t>subword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21" dirty="0">
                <a:solidFill>
                  <a:prstClr val="black"/>
                </a:solidFill>
                <a:latin typeface="+mj-lt"/>
                <a:cs typeface="Trebuchet MS"/>
              </a:rPr>
              <a:t>vocabulary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11" dirty="0">
                <a:solidFill>
                  <a:prstClr val="black"/>
                </a:solidFill>
                <a:latin typeface="+mj-lt"/>
                <a:cs typeface="Trebuchet MS"/>
              </a:rPr>
              <a:t>(using</a:t>
            </a:r>
            <a:r>
              <a:rPr sz="2325" spc="-42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11" dirty="0">
                <a:solidFill>
                  <a:prstClr val="black"/>
                </a:solidFill>
                <a:latin typeface="+mj-lt"/>
                <a:cs typeface="Trebuchet MS"/>
              </a:rPr>
              <a:t>corpus</a:t>
            </a:r>
            <a:r>
              <a:rPr sz="2325" spc="-63" dirty="0">
                <a:solidFill>
                  <a:prstClr val="black"/>
                </a:solidFill>
                <a:latin typeface="+mj-lt"/>
                <a:cs typeface="Trebuchet MS"/>
              </a:rPr>
              <a:t> statistics),</a:t>
            </a:r>
            <a:r>
              <a:rPr sz="2325" spc="-5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1" dirty="0">
                <a:solidFill>
                  <a:prstClr val="black"/>
                </a:solidFill>
                <a:latin typeface="+mj-lt"/>
                <a:cs typeface="Trebuchet MS"/>
              </a:rPr>
              <a:t>then</a:t>
            </a:r>
            <a:r>
              <a:rPr sz="2325" spc="-53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85" dirty="0">
                <a:solidFill>
                  <a:prstClr val="black"/>
                </a:solidFill>
                <a:latin typeface="+mj-lt"/>
                <a:cs typeface="Trebuchet MS"/>
              </a:rPr>
              <a:t>we </a:t>
            </a:r>
            <a:r>
              <a:rPr sz="2325" spc="-676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11" dirty="0">
                <a:solidFill>
                  <a:prstClr val="black"/>
                </a:solidFill>
                <a:latin typeface="+mj-lt"/>
                <a:cs typeface="Trebuchet MS"/>
              </a:rPr>
              <a:t>can</a:t>
            </a:r>
            <a:r>
              <a:rPr sz="2325" spc="-74" dirty="0">
                <a:solidFill>
                  <a:prstClr val="black"/>
                </a:solidFill>
                <a:latin typeface="+mj-lt"/>
                <a:cs typeface="Trebuchet MS"/>
              </a:rPr>
              <a:t> </a:t>
            </a:r>
            <a:r>
              <a:rPr sz="2325" spc="-53" dirty="0">
                <a:solidFill>
                  <a:prstClr val="black"/>
                </a:solidFill>
                <a:latin typeface="+mj-lt"/>
                <a:cs typeface="Trebuchet MS"/>
              </a:rPr>
              <a:t>tokenize</a:t>
            </a:r>
            <a:endParaRPr sz="2325" dirty="0">
              <a:solidFill>
                <a:prstClr val="black"/>
              </a:solidFill>
              <a:latin typeface="+mj-lt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26456" y="6047228"/>
            <a:ext cx="811630" cy="300855"/>
          </a:xfrm>
          <a:prstGeom prst="rect">
            <a:avLst/>
          </a:prstGeom>
        </p:spPr>
        <p:txBody>
          <a:bodyPr vert="horz" wrap="square" lIns="0" tIns="40262" rIns="0" bIns="0" rtlCol="0">
            <a:spAutoFit/>
          </a:bodyPr>
          <a:lstStyle/>
          <a:p>
            <a:pPr marL="81866" defTabSz="1932584">
              <a:spcBef>
                <a:spcPts val="317"/>
              </a:spcBef>
            </a:pPr>
            <a:fld id="{81D60167-4931-47E6-BA6A-407CBD079E47}" type="slidenum">
              <a:rPr spc="-21" dirty="0">
                <a:solidFill>
                  <a:prstClr val="black"/>
                </a:solidFill>
              </a:rPr>
              <a:pPr marL="81866" defTabSz="1932584">
                <a:spcBef>
                  <a:spcPts val="317"/>
                </a:spcBef>
              </a:pPr>
              <a:t>13</a:t>
            </a:fld>
            <a:endParaRPr spc="-21" dirty="0">
              <a:solidFill>
                <a:prstClr val="black"/>
              </a:solidFill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B1907D2-4351-2792-B9ED-EC56CD41D471}"/>
              </a:ext>
            </a:extLst>
          </p:cNvPr>
          <p:cNvSpPr txBox="1">
            <a:spLocks/>
          </p:cNvSpPr>
          <p:nvPr/>
        </p:nvSpPr>
        <p:spPr>
          <a:xfrm>
            <a:off x="152400" y="275538"/>
            <a:ext cx="11916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2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Subword</a:t>
            </a: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1" i="0" u="none" strike="noStrike" kern="0" cap="none" spc="-5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Tokenization:</a:t>
            </a: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1" i="0" u="none" strike="noStrike" kern="0" cap="none" spc="-2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Byte</a:t>
            </a: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1" i="0" u="none" strike="noStrike" kern="0" cap="none" spc="-3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Pair</a:t>
            </a: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Encoding</a:t>
            </a:r>
            <a:r>
              <a:rPr kumimoji="0" lang="en-US" sz="4000" b="1" i="0" u="none" strike="noStrike" kern="0" cap="none" spc="-15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1" i="0" u="none" strike="noStrike" kern="0" cap="none" spc="-5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(BPE)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75538"/>
            <a:ext cx="11916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Subword</a:t>
            </a:r>
            <a:r>
              <a:rPr sz="4000" spc="-10" dirty="0"/>
              <a:t> </a:t>
            </a:r>
            <a:r>
              <a:rPr sz="4000" spc="-50" dirty="0"/>
              <a:t>Tokenization:</a:t>
            </a:r>
            <a:r>
              <a:rPr sz="4000" spc="-10" dirty="0"/>
              <a:t> </a:t>
            </a:r>
            <a:r>
              <a:rPr sz="4000" spc="-20" dirty="0"/>
              <a:t>Byte</a:t>
            </a:r>
            <a:r>
              <a:rPr sz="4000" spc="-10" dirty="0"/>
              <a:t> </a:t>
            </a:r>
            <a:r>
              <a:rPr sz="4000" spc="-30" dirty="0"/>
              <a:t>Pair</a:t>
            </a:r>
            <a:r>
              <a:rPr sz="4000" spc="-10" dirty="0"/>
              <a:t> Encoding</a:t>
            </a:r>
            <a:r>
              <a:rPr sz="4000" spc="-15" dirty="0"/>
              <a:t> </a:t>
            </a:r>
            <a:r>
              <a:rPr sz="4000" spc="-5" dirty="0"/>
              <a:t>(BPE)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23240" y="6528917"/>
            <a:ext cx="476313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[9]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Sennrich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al.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"Neural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Translation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Rare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Words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Subword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Units."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ACL.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2016.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7747" y="1064409"/>
            <a:ext cx="8517255" cy="376618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Byte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Pair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Encoding:</a:t>
            </a:r>
            <a:r>
              <a:rPr sz="2000" spc="-3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Construct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subword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vocabulary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learning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merge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characters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Inspiration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compression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algorithms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Training</a:t>
            </a:r>
            <a:r>
              <a:rPr sz="2000" spc="-3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Steps: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Start</a:t>
            </a:r>
            <a:r>
              <a:rPr sz="20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from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single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character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vocabulary</a:t>
            </a:r>
            <a:endParaRPr sz="2000" dirty="0">
              <a:latin typeface="Calibri"/>
              <a:cs typeface="Calibri"/>
            </a:endParaRPr>
          </a:p>
          <a:p>
            <a:pPr marL="227965" marR="4028440" lvl="1" indent="-227965" algn="r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E.g.,</a:t>
            </a:r>
            <a:r>
              <a:rPr sz="18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English,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alphabets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 punctuations</a:t>
            </a:r>
            <a:endParaRPr sz="1800" dirty="0">
              <a:latin typeface="Calibri"/>
              <a:cs typeface="Calibri"/>
            </a:endParaRPr>
          </a:p>
          <a:p>
            <a:pPr marL="456565" marR="4013200" indent="-456565" algn="r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56565" algn="l"/>
                <a:tab pos="469900" algn="l"/>
              </a:tabLst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Merge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most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frequent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subword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pair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Vocabulary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 size</a:t>
            </a:r>
            <a:r>
              <a:rPr sz="18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+1</a:t>
            </a:r>
            <a:endParaRPr sz="1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Re-tokenize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corpus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merged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subword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pair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Merge 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all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appearances</a:t>
            </a:r>
            <a:r>
              <a:rPr sz="18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that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 subword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pair</a:t>
            </a:r>
            <a:endParaRPr sz="1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Repeat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step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2-3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till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reached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target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vocabulary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size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62000" y="1676400"/>
            <a:ext cx="10088373" cy="2069727"/>
          </a:xfrm>
          <a:prstGeom prst="rect">
            <a:avLst/>
          </a:prstGeom>
        </p:spPr>
        <p:txBody>
          <a:bodyPr vert="horz" wrap="square" lIns="0" tIns="187890" rIns="0" bIns="0" rtlCol="0">
            <a:spAutoFit/>
          </a:bodyPr>
          <a:lstStyle/>
          <a:p>
            <a:pPr marL="26841" defTabSz="1932584">
              <a:spcBef>
                <a:spcPts val="1479"/>
              </a:spcBef>
            </a:pPr>
            <a:r>
              <a:rPr sz="2325" spc="-116" dirty="0">
                <a:solidFill>
                  <a:prstClr val="black"/>
                </a:solidFill>
                <a:latin typeface="+mj-lt"/>
                <a:cs typeface="Lucida Sans Unicode"/>
              </a:rPr>
              <a:t>Examples</a:t>
            </a:r>
            <a:endParaRPr sz="2325" dirty="0">
              <a:solidFill>
                <a:prstClr val="black"/>
              </a:solidFill>
              <a:latin typeface="+mj-lt"/>
              <a:cs typeface="Lucida Sans Unicode"/>
            </a:endParaRPr>
          </a:p>
          <a:p>
            <a:pPr marL="611985" indent="-232179" defTabSz="1932584">
              <a:spcBef>
                <a:spcPts val="1268"/>
              </a:spcBef>
              <a:buFont typeface="Trebuchet MS"/>
              <a:buChar char="•"/>
              <a:tabLst>
                <a:tab pos="613327" algn="l"/>
              </a:tabLst>
            </a:pPr>
            <a:r>
              <a:rPr sz="2325" spc="-137" dirty="0">
                <a:solidFill>
                  <a:prstClr val="black"/>
                </a:solidFill>
                <a:latin typeface="+mj-lt"/>
                <a:cs typeface="Lucida Sans Unicode"/>
              </a:rPr>
              <a:t>BERT</a:t>
            </a:r>
            <a:r>
              <a:rPr lang="en-US" sz="2325" spc="-137" dirty="0">
                <a:solidFill>
                  <a:prstClr val="black"/>
                </a:solidFill>
                <a:latin typeface="+mj-lt"/>
                <a:cs typeface="Lucida Sans Unicode"/>
              </a:rPr>
              <a:t>   </a:t>
            </a:r>
            <a:r>
              <a:rPr sz="2325" spc="-137" dirty="0">
                <a:solidFill>
                  <a:prstClr val="black"/>
                </a:solidFill>
                <a:latin typeface="+mj-lt"/>
                <a:cs typeface="Lucida Sans Unicode"/>
              </a:rPr>
              <a:t>:</a:t>
            </a:r>
            <a:r>
              <a:rPr sz="2325" spc="-95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lang="en-US" sz="2325" spc="-95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325" spc="-21" dirty="0">
                <a:solidFill>
                  <a:prstClr val="black"/>
                </a:solidFill>
                <a:latin typeface="+mj-lt"/>
                <a:cs typeface="Trebuchet MS"/>
              </a:rPr>
              <a:t>“</a:t>
            </a:r>
            <a:r>
              <a:rPr sz="2325" spc="-21" dirty="0">
                <a:solidFill>
                  <a:prstClr val="black"/>
                </a:solidFill>
                <a:latin typeface="+mj-lt"/>
                <a:cs typeface="Cambria"/>
              </a:rPr>
              <a:t>Ex</a:t>
            </a:r>
            <a:r>
              <a:rPr sz="2325" spc="856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95" dirty="0">
                <a:solidFill>
                  <a:prstClr val="black"/>
                </a:solidFill>
                <a:latin typeface="+mj-lt"/>
                <a:cs typeface="Cambria"/>
              </a:rPr>
              <a:t>##ample </a:t>
            </a:r>
            <a:r>
              <a:rPr sz="2325" spc="2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412" dirty="0">
                <a:solidFill>
                  <a:prstClr val="black"/>
                </a:solidFill>
                <a:latin typeface="+mj-lt"/>
                <a:cs typeface="Cambria"/>
              </a:rPr>
              <a:t>of</a:t>
            </a:r>
            <a:r>
              <a:rPr sz="2325" spc="8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241" dirty="0">
                <a:solidFill>
                  <a:prstClr val="black"/>
                </a:solidFill>
                <a:latin typeface="+mj-lt"/>
                <a:cs typeface="Cambria"/>
              </a:rPr>
              <a:t>token</a:t>
            </a:r>
            <a:r>
              <a:rPr sz="2325" spc="8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306" dirty="0">
                <a:solidFill>
                  <a:prstClr val="black"/>
                </a:solidFill>
                <a:latin typeface="+mj-lt"/>
                <a:cs typeface="Cambria"/>
              </a:rPr>
              <a:t>##ization</a:t>
            </a:r>
            <a:r>
              <a:rPr sz="2325" spc="8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412" dirty="0">
                <a:solidFill>
                  <a:prstClr val="black"/>
                </a:solidFill>
                <a:latin typeface="+mj-lt"/>
                <a:cs typeface="Cambria"/>
              </a:rPr>
              <a:t>for</a:t>
            </a:r>
            <a:r>
              <a:rPr sz="2325" spc="8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211" dirty="0">
                <a:solidFill>
                  <a:prstClr val="black"/>
                </a:solidFill>
                <a:latin typeface="+mj-lt"/>
                <a:cs typeface="Cambria"/>
              </a:rPr>
              <a:t>IN</a:t>
            </a:r>
            <a:r>
              <a:rPr sz="2325" spc="8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11" dirty="0">
                <a:solidFill>
                  <a:prstClr val="black"/>
                </a:solidFill>
                <a:latin typeface="+mj-lt"/>
                <a:cs typeface="Cambria"/>
              </a:rPr>
              <a:t>##55 </a:t>
            </a:r>
            <a:r>
              <a:rPr sz="2325" spc="338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11" dirty="0">
                <a:solidFill>
                  <a:prstClr val="black"/>
                </a:solidFill>
                <a:latin typeface="+mj-lt"/>
                <a:cs typeface="Cambria"/>
              </a:rPr>
              <a:t>##50 </a:t>
            </a:r>
            <a:r>
              <a:rPr sz="2325" spc="34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264" dirty="0">
                <a:solidFill>
                  <a:prstClr val="black"/>
                </a:solidFill>
                <a:latin typeface="+mj-lt"/>
                <a:cs typeface="Cambria"/>
              </a:rPr>
              <a:t>.</a:t>
            </a:r>
            <a:r>
              <a:rPr sz="2325" spc="264" dirty="0">
                <a:solidFill>
                  <a:prstClr val="black"/>
                </a:solidFill>
                <a:latin typeface="+mj-lt"/>
                <a:cs typeface="Trebuchet MS"/>
              </a:rPr>
              <a:t>”</a:t>
            </a:r>
            <a:endParaRPr sz="2325" dirty="0">
              <a:solidFill>
                <a:prstClr val="black"/>
              </a:solidFill>
              <a:latin typeface="+mj-lt"/>
              <a:cs typeface="Trebuchet MS"/>
            </a:endParaRPr>
          </a:p>
          <a:p>
            <a:pPr marL="611985" indent="-232179" defTabSz="1932584">
              <a:spcBef>
                <a:spcPts val="1131"/>
              </a:spcBef>
              <a:buFont typeface="Trebuchet MS"/>
              <a:buChar char="•"/>
              <a:tabLst>
                <a:tab pos="613327" algn="l"/>
              </a:tabLst>
            </a:pPr>
            <a:r>
              <a:rPr sz="2325" spc="-211" dirty="0">
                <a:solidFill>
                  <a:prstClr val="black"/>
                </a:solidFill>
                <a:latin typeface="+mj-lt"/>
                <a:cs typeface="Lucida Sans Unicode"/>
              </a:rPr>
              <a:t>XLM-R</a:t>
            </a:r>
            <a:r>
              <a:rPr lang="en-US" sz="2325" spc="-211" dirty="0">
                <a:solidFill>
                  <a:prstClr val="black"/>
                </a:solidFill>
                <a:latin typeface="+mj-lt"/>
                <a:cs typeface="Lucida Sans Unicode"/>
              </a:rPr>
              <a:t>   </a:t>
            </a:r>
            <a:r>
              <a:rPr sz="2325" spc="-211" dirty="0">
                <a:solidFill>
                  <a:prstClr val="black"/>
                </a:solidFill>
                <a:latin typeface="+mj-lt"/>
                <a:cs typeface="Lucida Sans Unicode"/>
              </a:rPr>
              <a:t>:</a:t>
            </a:r>
            <a:r>
              <a:rPr sz="2325" spc="-95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lang="en-US" sz="2325" spc="-95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325" spc="-159" dirty="0">
                <a:solidFill>
                  <a:prstClr val="black"/>
                </a:solidFill>
                <a:latin typeface="+mj-lt"/>
                <a:cs typeface="Trebuchet MS"/>
              </a:rPr>
              <a:t>“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▁Exam</a:t>
            </a:r>
            <a:r>
              <a:rPr sz="2325" spc="8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359" dirty="0">
                <a:solidFill>
                  <a:prstClr val="black"/>
                </a:solidFill>
                <a:latin typeface="+mj-lt"/>
                <a:cs typeface="Cambria"/>
              </a:rPr>
              <a:t>ple</a:t>
            </a:r>
            <a:r>
              <a:rPr sz="2325" spc="877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74" dirty="0">
                <a:solidFill>
                  <a:prstClr val="black"/>
                </a:solidFill>
                <a:latin typeface="+mj-lt"/>
                <a:cs typeface="Cambria"/>
              </a:rPr>
              <a:t>▁of </a:t>
            </a:r>
            <a:r>
              <a:rPr sz="2325" spc="285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53" dirty="0">
                <a:solidFill>
                  <a:prstClr val="black"/>
                </a:solidFill>
                <a:latin typeface="+mj-lt"/>
                <a:cs typeface="Cambria"/>
              </a:rPr>
              <a:t>▁to </a:t>
            </a:r>
            <a:r>
              <a:rPr sz="2325" spc="306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159" dirty="0">
                <a:solidFill>
                  <a:prstClr val="black"/>
                </a:solidFill>
                <a:latin typeface="+mj-lt"/>
                <a:cs typeface="Cambria"/>
              </a:rPr>
              <a:t>ken </a:t>
            </a:r>
            <a:r>
              <a:rPr sz="2325" spc="201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402" dirty="0">
                <a:solidFill>
                  <a:prstClr val="black"/>
                </a:solidFill>
                <a:latin typeface="+mj-lt"/>
                <a:cs typeface="Cambria"/>
              </a:rPr>
              <a:t>ization</a:t>
            </a:r>
            <a:r>
              <a:rPr sz="2325" spc="8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159" dirty="0">
                <a:solidFill>
                  <a:prstClr val="black"/>
                </a:solidFill>
                <a:latin typeface="+mj-lt"/>
                <a:cs typeface="Cambria"/>
              </a:rPr>
              <a:t>▁for </a:t>
            </a:r>
            <a:r>
              <a:rPr sz="2325" spc="201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-53" dirty="0">
                <a:solidFill>
                  <a:prstClr val="black"/>
                </a:solidFill>
                <a:latin typeface="+mj-lt"/>
                <a:cs typeface="Cambria"/>
              </a:rPr>
              <a:t>▁IN</a:t>
            </a:r>
            <a:r>
              <a:rPr sz="2325" spc="8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95" dirty="0">
                <a:solidFill>
                  <a:prstClr val="black"/>
                </a:solidFill>
                <a:latin typeface="+mj-lt"/>
                <a:cs typeface="Cambria"/>
              </a:rPr>
              <a:t>55 </a:t>
            </a:r>
            <a:r>
              <a:rPr sz="2325" spc="264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95" dirty="0">
                <a:solidFill>
                  <a:prstClr val="black"/>
                </a:solidFill>
                <a:latin typeface="+mj-lt"/>
                <a:cs typeface="Cambria"/>
              </a:rPr>
              <a:t>50 </a:t>
            </a:r>
            <a:r>
              <a:rPr sz="2325" spc="264" dirty="0">
                <a:solidFill>
                  <a:prstClr val="black"/>
                </a:solidFill>
                <a:latin typeface="+mj-lt"/>
                <a:cs typeface="Cambria"/>
              </a:rPr>
              <a:t> .</a:t>
            </a:r>
            <a:r>
              <a:rPr sz="2325" spc="264" dirty="0">
                <a:solidFill>
                  <a:prstClr val="black"/>
                </a:solidFill>
                <a:latin typeface="+mj-lt"/>
                <a:cs typeface="Trebuchet MS"/>
              </a:rPr>
              <a:t>”</a:t>
            </a:r>
            <a:endParaRPr sz="2325" dirty="0">
              <a:solidFill>
                <a:prstClr val="black"/>
              </a:solidFill>
              <a:latin typeface="+mj-lt"/>
              <a:cs typeface="Trebuchet MS"/>
            </a:endParaRPr>
          </a:p>
          <a:p>
            <a:pPr marL="611985" indent="-232179" defTabSz="1932584">
              <a:spcBef>
                <a:spcPts val="1141"/>
              </a:spcBef>
              <a:buFont typeface="Trebuchet MS"/>
              <a:buChar char="•"/>
              <a:tabLst>
                <a:tab pos="613327" algn="l"/>
              </a:tabLst>
            </a:pPr>
            <a:r>
              <a:rPr sz="2325" spc="-359" dirty="0">
                <a:solidFill>
                  <a:prstClr val="black"/>
                </a:solidFill>
                <a:latin typeface="+mj-lt"/>
                <a:cs typeface="Lucida Sans Unicode"/>
              </a:rPr>
              <a:t>C</a:t>
            </a:r>
            <a:r>
              <a:rPr sz="2325" spc="-74" dirty="0">
                <a:solidFill>
                  <a:prstClr val="black"/>
                </a:solidFill>
                <a:latin typeface="+mj-lt"/>
                <a:cs typeface="Lucida Sans Unicode"/>
              </a:rPr>
              <a:t>hatG</a:t>
            </a:r>
            <a:r>
              <a:rPr sz="2325" spc="-137" dirty="0">
                <a:solidFill>
                  <a:prstClr val="black"/>
                </a:solidFill>
                <a:latin typeface="+mj-lt"/>
                <a:cs typeface="Lucida Sans Unicode"/>
              </a:rPr>
              <a:t>P</a:t>
            </a:r>
            <a:r>
              <a:rPr sz="2325" spc="-380" dirty="0">
                <a:solidFill>
                  <a:prstClr val="black"/>
                </a:solidFill>
                <a:latin typeface="+mj-lt"/>
                <a:cs typeface="Lucida Sans Unicode"/>
              </a:rPr>
              <a:t>T</a:t>
            </a:r>
            <a:r>
              <a:rPr lang="en-US" sz="2325" spc="-380" dirty="0">
                <a:solidFill>
                  <a:prstClr val="black"/>
                </a:solidFill>
                <a:latin typeface="+mj-lt"/>
                <a:cs typeface="Lucida Sans Unicode"/>
              </a:rPr>
              <a:t>    </a:t>
            </a:r>
            <a:r>
              <a:rPr sz="2325" spc="-190" dirty="0">
                <a:solidFill>
                  <a:prstClr val="black"/>
                </a:solidFill>
                <a:latin typeface="+mj-lt"/>
                <a:cs typeface="Lucida Sans Unicode"/>
              </a:rPr>
              <a:t>:</a:t>
            </a:r>
            <a:r>
              <a:rPr lang="en-US" sz="2325" spc="-190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325" spc="-95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325" spc="-370" dirty="0">
                <a:solidFill>
                  <a:prstClr val="black"/>
                </a:solidFill>
                <a:latin typeface="+mj-lt"/>
                <a:cs typeface="Trebuchet MS"/>
              </a:rPr>
              <a:t>“</a:t>
            </a:r>
            <a:r>
              <a:rPr sz="2325" spc="148" dirty="0">
                <a:solidFill>
                  <a:prstClr val="black"/>
                </a:solidFill>
                <a:latin typeface="+mj-lt"/>
                <a:cs typeface="Cambria"/>
              </a:rPr>
              <a:t>Example</a:t>
            </a:r>
            <a:r>
              <a:rPr sz="2325" dirty="0">
                <a:solidFill>
                  <a:prstClr val="black"/>
                </a:solidFill>
                <a:latin typeface="+mj-lt"/>
                <a:cs typeface="Cambria"/>
              </a:rPr>
              <a:t>  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264" dirty="0">
                <a:solidFill>
                  <a:prstClr val="black"/>
                </a:solidFill>
                <a:latin typeface="+mj-lt"/>
                <a:cs typeface="Cambria"/>
              </a:rPr>
              <a:t>Ġof</a:t>
            </a:r>
            <a:r>
              <a:rPr sz="2325" dirty="0">
                <a:solidFill>
                  <a:prstClr val="black"/>
                </a:solidFill>
                <a:latin typeface="+mj-lt"/>
                <a:cs typeface="Cambria"/>
              </a:rPr>
              <a:t>  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201" dirty="0">
                <a:solidFill>
                  <a:prstClr val="black"/>
                </a:solidFill>
                <a:latin typeface="+mj-lt"/>
                <a:cs typeface="Cambria"/>
              </a:rPr>
              <a:t>Ġtoken</a:t>
            </a:r>
            <a:r>
              <a:rPr sz="2325" dirty="0">
                <a:solidFill>
                  <a:prstClr val="black"/>
                </a:solidFill>
                <a:latin typeface="+mj-lt"/>
                <a:cs typeface="Cambria"/>
              </a:rPr>
              <a:t>  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402" dirty="0">
                <a:solidFill>
                  <a:prstClr val="black"/>
                </a:solidFill>
                <a:latin typeface="+mj-lt"/>
                <a:cs typeface="Cambria"/>
              </a:rPr>
              <a:t>ization</a:t>
            </a:r>
            <a:r>
              <a:rPr sz="2325" dirty="0">
                <a:solidFill>
                  <a:prstClr val="black"/>
                </a:solidFill>
                <a:latin typeface="+mj-lt"/>
                <a:cs typeface="Cambria"/>
              </a:rPr>
              <a:t>  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296" dirty="0">
                <a:solidFill>
                  <a:prstClr val="black"/>
                </a:solidFill>
                <a:latin typeface="+mj-lt"/>
                <a:cs typeface="Cambria"/>
              </a:rPr>
              <a:t>Ġfor</a:t>
            </a:r>
            <a:r>
              <a:rPr sz="2325" dirty="0">
                <a:solidFill>
                  <a:prstClr val="black"/>
                </a:solidFill>
                <a:latin typeface="+mj-lt"/>
                <a:cs typeface="Cambria"/>
              </a:rPr>
              <a:t>  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127" dirty="0">
                <a:solidFill>
                  <a:prstClr val="black"/>
                </a:solidFill>
                <a:latin typeface="+mj-lt"/>
                <a:cs typeface="Cambria"/>
              </a:rPr>
              <a:t>ĠIN</a:t>
            </a:r>
            <a:r>
              <a:rPr sz="2325" dirty="0">
                <a:solidFill>
                  <a:prstClr val="black"/>
                </a:solidFill>
                <a:latin typeface="+mj-lt"/>
                <a:cs typeface="Cambria"/>
              </a:rPr>
              <a:t>  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95" dirty="0">
                <a:solidFill>
                  <a:prstClr val="black"/>
                </a:solidFill>
                <a:latin typeface="+mj-lt"/>
                <a:cs typeface="Cambria"/>
              </a:rPr>
              <a:t>55</a:t>
            </a:r>
            <a:r>
              <a:rPr sz="2325" dirty="0">
                <a:solidFill>
                  <a:prstClr val="black"/>
                </a:solidFill>
                <a:latin typeface="+mj-lt"/>
                <a:cs typeface="Cambria"/>
              </a:rPr>
              <a:t>  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95" dirty="0">
                <a:solidFill>
                  <a:prstClr val="black"/>
                </a:solidFill>
                <a:latin typeface="+mj-lt"/>
                <a:cs typeface="Cambria"/>
              </a:rPr>
              <a:t>50</a:t>
            </a:r>
            <a:r>
              <a:rPr sz="2325" dirty="0">
                <a:solidFill>
                  <a:prstClr val="black"/>
                </a:solidFill>
                <a:latin typeface="+mj-lt"/>
                <a:cs typeface="Cambria"/>
              </a:rPr>
              <a:t>  </a:t>
            </a:r>
            <a:r>
              <a:rPr sz="2325" spc="-159" dirty="0">
                <a:solidFill>
                  <a:prstClr val="black"/>
                </a:solidFill>
                <a:latin typeface="+mj-lt"/>
                <a:cs typeface="Cambria"/>
              </a:rPr>
              <a:t> </a:t>
            </a:r>
            <a:r>
              <a:rPr sz="2325" spc="888" dirty="0">
                <a:solidFill>
                  <a:prstClr val="black"/>
                </a:solidFill>
                <a:latin typeface="+mj-lt"/>
                <a:cs typeface="Cambria"/>
              </a:rPr>
              <a:t>.</a:t>
            </a:r>
            <a:r>
              <a:rPr sz="2325" spc="-370" dirty="0">
                <a:solidFill>
                  <a:prstClr val="black"/>
                </a:solidFill>
                <a:latin typeface="+mj-lt"/>
                <a:cs typeface="Trebuchet MS"/>
              </a:rPr>
              <a:t>”</a:t>
            </a:r>
            <a:endParaRPr sz="2325" dirty="0">
              <a:solidFill>
                <a:prstClr val="black"/>
              </a:solidFill>
              <a:latin typeface="+mj-lt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26456" y="6029644"/>
            <a:ext cx="811630" cy="300855"/>
          </a:xfrm>
          <a:prstGeom prst="rect">
            <a:avLst/>
          </a:prstGeom>
        </p:spPr>
        <p:txBody>
          <a:bodyPr vert="horz" wrap="square" lIns="0" tIns="40262" rIns="0" bIns="0" rtlCol="0">
            <a:spAutoFit/>
          </a:bodyPr>
          <a:lstStyle/>
          <a:p>
            <a:pPr marL="81866" defTabSz="1932584">
              <a:spcBef>
                <a:spcPts val="317"/>
              </a:spcBef>
            </a:pPr>
            <a:fld id="{81D60167-4931-47E6-BA6A-407CBD079E47}" type="slidenum">
              <a:rPr spc="-21" dirty="0">
                <a:solidFill>
                  <a:prstClr val="black"/>
                </a:solidFill>
              </a:rPr>
              <a:pPr marL="81866" defTabSz="1932584">
                <a:spcBef>
                  <a:spcPts val="317"/>
                </a:spcBef>
              </a:pPr>
              <a:t>15</a:t>
            </a:fld>
            <a:endParaRPr spc="-21" dirty="0">
              <a:solidFill>
                <a:prstClr val="black"/>
              </a:solidFill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E28030D-930D-9DA6-CACA-7DFD2F3B9603}"/>
              </a:ext>
            </a:extLst>
          </p:cNvPr>
          <p:cNvSpPr txBox="1">
            <a:spLocks/>
          </p:cNvSpPr>
          <p:nvPr/>
        </p:nvSpPr>
        <p:spPr>
          <a:xfrm>
            <a:off x="152400" y="275538"/>
            <a:ext cx="11916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2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Subword</a:t>
            </a: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1" i="0" u="none" strike="noStrike" kern="0" cap="none" spc="-5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Tokenization:</a:t>
            </a: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1" i="0" u="none" strike="noStrike" kern="0" cap="none" spc="-2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Byte</a:t>
            </a: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1" i="0" u="none" strike="noStrike" kern="0" cap="none" spc="-3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Pair</a:t>
            </a:r>
            <a:r>
              <a:rPr kumimoji="0" lang="en-US" sz="4000" b="1" i="0" u="none" strike="noStrike" kern="0" cap="none" spc="-1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Encoding</a:t>
            </a:r>
            <a:r>
              <a:rPr kumimoji="0" lang="en-US" sz="4000" b="1" i="0" u="none" strike="noStrike" kern="0" cap="none" spc="-15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1" i="0" u="none" strike="noStrike" kern="0" cap="none" spc="-5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(BPE)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8567-0029-1FF0-61FA-2AC0F605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957E7-5CBC-705B-E3C9-35C0EBBA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3800" y="2362200"/>
            <a:ext cx="4512022" cy="7155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https://tiktokenizer.vercel.app/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6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920" y="228600"/>
            <a:ext cx="879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Preprocessing </a:t>
            </a:r>
            <a:r>
              <a:rPr sz="4000" spc="-5" dirty="0"/>
              <a:t>Clean</a:t>
            </a:r>
            <a:r>
              <a:rPr sz="4000" spc="-30" dirty="0"/>
              <a:t> </a:t>
            </a:r>
            <a:r>
              <a:rPr sz="4000" spc="-85" dirty="0"/>
              <a:t>Texts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990600"/>
            <a:ext cx="6276975" cy="20313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scenarios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work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on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relatively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clean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texts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Wikipedia,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BookCorpus,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classic</a:t>
            </a:r>
            <a:r>
              <a:rPr sz="2000" spc="3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NLP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applications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High-resource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languages: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English,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French,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etc.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perfect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world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situation: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93111F"/>
                </a:solidFill>
                <a:latin typeface="Calibri"/>
                <a:cs typeface="Calibri"/>
              </a:rPr>
              <a:t>Texts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clean and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well-formatted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(Unlikely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achieve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real-world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systems)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756" y="1005305"/>
            <a:ext cx="6362065" cy="24339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scenarios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work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on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relatively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clean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texts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Wikipedia,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BookCorpus,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classic</a:t>
            </a:r>
            <a:r>
              <a:rPr sz="2000" spc="3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NLP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applications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High-resource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languages: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English,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French,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etc.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perfect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world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situation: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93111F"/>
                </a:solidFill>
                <a:latin typeface="Calibri"/>
                <a:cs typeface="Calibri"/>
              </a:rPr>
              <a:t>Texts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clean and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well-formatted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(Unlikely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achieve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real-world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systems)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Preprocessing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convert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them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into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batches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training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07" y="3816096"/>
            <a:ext cx="2775585" cy="1323340"/>
          </a:xfrm>
          <a:prstGeom prst="rect">
            <a:avLst/>
          </a:prstGeom>
          <a:ln w="9525">
            <a:solidFill>
              <a:srgbClr val="005757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3843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Steelers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enjoy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large,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widespread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fanbase </a:t>
            </a:r>
            <a:r>
              <a:rPr sz="1600" spc="-5" dirty="0">
                <a:latin typeface="Calibri"/>
                <a:cs typeface="Calibri"/>
              </a:rPr>
              <a:t> nicknamed</a:t>
            </a:r>
            <a:r>
              <a:rPr sz="1600" spc="-10" dirty="0">
                <a:latin typeface="Calibri"/>
                <a:cs typeface="Calibri"/>
              </a:rPr>
              <a:t> Steeler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Nation.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10" dirty="0">
                <a:latin typeface="Calibri"/>
                <a:cs typeface="Calibri"/>
              </a:rPr>
              <a:t>home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games at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Acrisure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Stadium.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756" y="5517286"/>
            <a:ext cx="145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5757"/>
                </a:solidFill>
                <a:latin typeface="Calibri"/>
                <a:cs typeface="Calibri"/>
              </a:rPr>
              <a:t>Raw</a:t>
            </a:r>
            <a:r>
              <a:rPr sz="1800" b="1" spc="-40" dirty="0">
                <a:solidFill>
                  <a:srgbClr val="00575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757"/>
                </a:solidFill>
                <a:latin typeface="Calibri"/>
                <a:cs typeface="Calibri"/>
              </a:rPr>
              <a:t>Clean</a:t>
            </a:r>
            <a:r>
              <a:rPr sz="1800" b="1" spc="-45" dirty="0">
                <a:solidFill>
                  <a:srgbClr val="005757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757"/>
                </a:solidFill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825F77E-16BC-E7DE-6C97-22AE93199B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9920" y="228600"/>
            <a:ext cx="879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Preprocessing </a:t>
            </a:r>
            <a:r>
              <a:rPr sz="4000" spc="-5" dirty="0"/>
              <a:t>Clean</a:t>
            </a:r>
            <a:r>
              <a:rPr sz="4000" spc="-30" dirty="0"/>
              <a:t> </a:t>
            </a:r>
            <a:r>
              <a:rPr sz="4000" spc="-85" dirty="0"/>
              <a:t>Texts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2107" y="3816096"/>
            <a:ext cx="2775585" cy="1323340"/>
          </a:xfrm>
          <a:prstGeom prst="rect">
            <a:avLst/>
          </a:prstGeom>
          <a:ln w="9525">
            <a:solidFill>
              <a:srgbClr val="005757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3843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Steelers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enjoy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large,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widespread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fanbase </a:t>
            </a:r>
            <a:r>
              <a:rPr sz="1600" spc="-5" dirty="0">
                <a:latin typeface="Calibri"/>
                <a:cs typeface="Calibri"/>
              </a:rPr>
              <a:t> nicknamed</a:t>
            </a:r>
            <a:r>
              <a:rPr sz="1600" spc="-10" dirty="0">
                <a:latin typeface="Calibri"/>
                <a:cs typeface="Calibri"/>
              </a:rPr>
              <a:t> Steeler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Nation.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10" dirty="0">
                <a:latin typeface="Calibri"/>
                <a:cs typeface="Calibri"/>
              </a:rPr>
              <a:t>home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games at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Acrisure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Stadium.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77311" y="4439411"/>
            <a:ext cx="1668145" cy="76200"/>
          </a:xfrm>
          <a:custGeom>
            <a:avLst/>
            <a:gdLst/>
            <a:ahLst/>
            <a:cxnLst/>
            <a:rect l="l" t="t" r="r" b="b"/>
            <a:pathLst>
              <a:path w="1668145" h="76200">
                <a:moveTo>
                  <a:pt x="1591945" y="0"/>
                </a:moveTo>
                <a:lnTo>
                  <a:pt x="1591945" y="76200"/>
                </a:lnTo>
                <a:lnTo>
                  <a:pt x="1655445" y="44450"/>
                </a:lnTo>
                <a:lnTo>
                  <a:pt x="1604645" y="44450"/>
                </a:lnTo>
                <a:lnTo>
                  <a:pt x="1604645" y="31750"/>
                </a:lnTo>
                <a:lnTo>
                  <a:pt x="1655445" y="31750"/>
                </a:lnTo>
                <a:lnTo>
                  <a:pt x="1591945" y="0"/>
                </a:lnTo>
                <a:close/>
              </a:path>
              <a:path w="1668145" h="76200">
                <a:moveTo>
                  <a:pt x="159194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91945" y="44450"/>
                </a:lnTo>
                <a:lnTo>
                  <a:pt x="1591945" y="31750"/>
                </a:lnTo>
                <a:close/>
              </a:path>
              <a:path w="1668145" h="76200">
                <a:moveTo>
                  <a:pt x="1655445" y="31750"/>
                </a:moveTo>
                <a:lnTo>
                  <a:pt x="1604645" y="31750"/>
                </a:lnTo>
                <a:lnTo>
                  <a:pt x="1604645" y="44450"/>
                </a:lnTo>
                <a:lnTo>
                  <a:pt x="1655445" y="44450"/>
                </a:lnTo>
                <a:lnTo>
                  <a:pt x="1668145" y="38100"/>
                </a:lnTo>
                <a:lnTo>
                  <a:pt x="1655445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44567" y="3447288"/>
            <a:ext cx="2927985" cy="2062480"/>
          </a:xfrm>
          <a:prstGeom prst="rect">
            <a:avLst/>
          </a:prstGeom>
          <a:ln w="9525">
            <a:solidFill>
              <a:srgbClr val="00575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The',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Steel',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'ers',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enjoy',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a',</a:t>
            </a:r>
            <a:r>
              <a:rPr sz="1600" spc="-10" dirty="0">
                <a:latin typeface="Calibri"/>
                <a:cs typeface="Calibri"/>
              </a:rPr>
              <a:t> 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large',</a:t>
            </a:r>
            <a:r>
              <a:rPr sz="1600" spc="-5" dirty="0">
                <a:latin typeface="Calibri"/>
                <a:cs typeface="Calibri"/>
              </a:rPr>
              <a:t> ',', 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wide',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'spre',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'ad',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fan',</a:t>
            </a:r>
            <a:r>
              <a:rPr sz="1600" spc="-5" dirty="0">
                <a:latin typeface="Calibri"/>
                <a:cs typeface="Calibri"/>
              </a:rPr>
              <a:t> 'base', 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nick', 'na',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'med',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Steel',</a:t>
            </a:r>
            <a:r>
              <a:rPr sz="1600" spc="-5" dirty="0">
                <a:latin typeface="Calibri"/>
                <a:cs typeface="Calibri"/>
              </a:rPr>
              <a:t> 'er',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Nation',</a:t>
            </a:r>
            <a:endParaRPr sz="1600">
              <a:latin typeface="Calibri"/>
              <a:cs typeface="Calibri"/>
            </a:endParaRPr>
          </a:p>
          <a:p>
            <a:pPr marL="92710" marR="8509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'.',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They',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currently',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play',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their',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home',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games',</a:t>
            </a:r>
            <a:endParaRPr sz="1600">
              <a:latin typeface="Calibri"/>
              <a:cs typeface="Calibri"/>
            </a:endParaRPr>
          </a:p>
          <a:p>
            <a:pPr marL="92710" marR="94996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at',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A',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'cris',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'ure',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Stadium',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'.'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22756" y="5517286"/>
            <a:ext cx="145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5757"/>
                </a:solidFill>
                <a:latin typeface="Calibri"/>
                <a:cs typeface="Calibri"/>
              </a:rPr>
              <a:t>Raw</a:t>
            </a:r>
            <a:r>
              <a:rPr sz="1800" b="1" spc="-40" dirty="0">
                <a:solidFill>
                  <a:srgbClr val="00575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757"/>
                </a:solidFill>
                <a:latin typeface="Calibri"/>
                <a:cs typeface="Calibri"/>
              </a:rPr>
              <a:t>Clean</a:t>
            </a:r>
            <a:r>
              <a:rPr sz="1800" b="1" spc="-45" dirty="0">
                <a:solidFill>
                  <a:srgbClr val="005757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757"/>
                </a:solidFill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1817" y="5552643"/>
            <a:ext cx="9632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005757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5757"/>
                </a:solidFill>
                <a:latin typeface="Calibri"/>
                <a:cs typeface="Calibri"/>
              </a:rPr>
              <a:t>o</a:t>
            </a:r>
            <a:r>
              <a:rPr sz="1800" b="1" spc="-50" dirty="0">
                <a:solidFill>
                  <a:srgbClr val="005757"/>
                </a:solidFill>
                <a:latin typeface="Calibri"/>
                <a:cs typeface="Calibri"/>
              </a:rPr>
              <a:t>k</a:t>
            </a:r>
            <a:r>
              <a:rPr sz="1800" b="1" spc="-5" dirty="0">
                <a:solidFill>
                  <a:srgbClr val="005757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005757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005757"/>
                </a:solidFill>
                <a:latin typeface="Calibri"/>
                <a:cs typeface="Calibri"/>
              </a:rPr>
              <a:t>i</a:t>
            </a:r>
            <a:r>
              <a:rPr sz="1800" b="1" spc="-45" dirty="0">
                <a:solidFill>
                  <a:srgbClr val="005757"/>
                </a:solidFill>
                <a:latin typeface="Calibri"/>
                <a:cs typeface="Calibri"/>
              </a:rPr>
              <a:t>z</a:t>
            </a:r>
            <a:r>
              <a:rPr sz="1800" b="1" spc="-10" dirty="0">
                <a:solidFill>
                  <a:srgbClr val="005757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5757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3710" y="4161790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93111F"/>
                </a:solidFill>
                <a:latin typeface="Calibri"/>
                <a:cs typeface="Calibri"/>
              </a:rPr>
              <a:t>Tokenization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02470A1-899E-8D83-9278-5653FF87665B}"/>
              </a:ext>
            </a:extLst>
          </p:cNvPr>
          <p:cNvSpPr txBox="1"/>
          <p:nvPr/>
        </p:nvSpPr>
        <p:spPr>
          <a:xfrm>
            <a:off x="822756" y="1005305"/>
            <a:ext cx="6362065" cy="24339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scenarios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work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on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relatively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clean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texts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Wikipedia,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BookCorpus,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classic</a:t>
            </a:r>
            <a:r>
              <a:rPr sz="2000" spc="3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NLP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applications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High-resource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languages: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English,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French,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etc.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perfect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world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situation: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93111F"/>
                </a:solidFill>
                <a:latin typeface="Calibri"/>
                <a:cs typeface="Calibri"/>
              </a:rPr>
              <a:t>Texts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clean and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well-formatted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(Unlikely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achieve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real-world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systems)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Preprocessing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convert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them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into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batches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training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B5D621D1-A871-41CC-385A-A365B4C05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9920" y="228600"/>
            <a:ext cx="879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Preprocessing </a:t>
            </a:r>
            <a:r>
              <a:rPr sz="4000" spc="-5" dirty="0"/>
              <a:t>Clean</a:t>
            </a:r>
            <a:r>
              <a:rPr sz="4000" spc="-30" dirty="0"/>
              <a:t> </a:t>
            </a:r>
            <a:r>
              <a:rPr sz="4000" spc="-85" dirty="0"/>
              <a:t>Texts</a:t>
            </a:r>
            <a:endParaRPr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7338" y="4161790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3111F"/>
                </a:solidFill>
                <a:latin typeface="Calibri"/>
                <a:cs typeface="Calibri"/>
              </a:rPr>
              <a:t>B</a:t>
            </a:r>
            <a:r>
              <a:rPr sz="1800" b="1" spc="-15" dirty="0">
                <a:solidFill>
                  <a:srgbClr val="93111F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93111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93111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93111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93111F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93111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93111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07" y="3816096"/>
            <a:ext cx="2775585" cy="1323340"/>
          </a:xfrm>
          <a:prstGeom prst="rect">
            <a:avLst/>
          </a:prstGeom>
          <a:ln w="9525">
            <a:solidFill>
              <a:srgbClr val="005757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3843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Steelers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enjoy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large,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widespread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fanbase </a:t>
            </a:r>
            <a:r>
              <a:rPr sz="1600" spc="-5" dirty="0">
                <a:latin typeface="Calibri"/>
                <a:cs typeface="Calibri"/>
              </a:rPr>
              <a:t> nicknamed</a:t>
            </a:r>
            <a:r>
              <a:rPr sz="1600" spc="-10" dirty="0">
                <a:latin typeface="Calibri"/>
                <a:cs typeface="Calibri"/>
              </a:rPr>
              <a:t> Steeler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Nation.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10" dirty="0">
                <a:latin typeface="Calibri"/>
                <a:cs typeface="Calibri"/>
              </a:rPr>
              <a:t>home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games at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Acrisure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Stadium.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77311" y="4439411"/>
            <a:ext cx="1668145" cy="76200"/>
          </a:xfrm>
          <a:custGeom>
            <a:avLst/>
            <a:gdLst/>
            <a:ahLst/>
            <a:cxnLst/>
            <a:rect l="l" t="t" r="r" b="b"/>
            <a:pathLst>
              <a:path w="1668145" h="76200">
                <a:moveTo>
                  <a:pt x="1591945" y="0"/>
                </a:moveTo>
                <a:lnTo>
                  <a:pt x="1591945" y="76200"/>
                </a:lnTo>
                <a:lnTo>
                  <a:pt x="1655445" y="44450"/>
                </a:lnTo>
                <a:lnTo>
                  <a:pt x="1604645" y="44450"/>
                </a:lnTo>
                <a:lnTo>
                  <a:pt x="1604645" y="31750"/>
                </a:lnTo>
                <a:lnTo>
                  <a:pt x="1655445" y="31750"/>
                </a:lnTo>
                <a:lnTo>
                  <a:pt x="1591945" y="0"/>
                </a:lnTo>
                <a:close/>
              </a:path>
              <a:path w="1668145" h="76200">
                <a:moveTo>
                  <a:pt x="159194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91945" y="44450"/>
                </a:lnTo>
                <a:lnTo>
                  <a:pt x="1591945" y="31750"/>
                </a:lnTo>
                <a:close/>
              </a:path>
              <a:path w="1668145" h="76200">
                <a:moveTo>
                  <a:pt x="1655445" y="31750"/>
                </a:moveTo>
                <a:lnTo>
                  <a:pt x="1604645" y="31750"/>
                </a:lnTo>
                <a:lnTo>
                  <a:pt x="1604645" y="44450"/>
                </a:lnTo>
                <a:lnTo>
                  <a:pt x="1655445" y="44450"/>
                </a:lnTo>
                <a:lnTo>
                  <a:pt x="1668145" y="38100"/>
                </a:lnTo>
                <a:lnTo>
                  <a:pt x="1655445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44567" y="3447288"/>
            <a:ext cx="2927985" cy="2062480"/>
          </a:xfrm>
          <a:prstGeom prst="rect">
            <a:avLst/>
          </a:prstGeom>
          <a:ln w="9525">
            <a:solidFill>
              <a:srgbClr val="00575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The',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Steel',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'ers',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enjoy',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a',</a:t>
            </a:r>
            <a:r>
              <a:rPr sz="1600" spc="-10" dirty="0">
                <a:latin typeface="Calibri"/>
                <a:cs typeface="Calibri"/>
              </a:rPr>
              <a:t> 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large',</a:t>
            </a:r>
            <a:r>
              <a:rPr sz="1600" spc="-5" dirty="0">
                <a:latin typeface="Calibri"/>
                <a:cs typeface="Calibri"/>
              </a:rPr>
              <a:t> ',', 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wide',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'spre',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'ad',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fan',</a:t>
            </a:r>
            <a:r>
              <a:rPr sz="1600" spc="-5" dirty="0">
                <a:latin typeface="Calibri"/>
                <a:cs typeface="Calibri"/>
              </a:rPr>
              <a:t> 'base', 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nick', 'na',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'med',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Steel',</a:t>
            </a:r>
            <a:r>
              <a:rPr sz="1600" spc="-5" dirty="0">
                <a:latin typeface="Calibri"/>
                <a:cs typeface="Calibri"/>
              </a:rPr>
              <a:t> 'er',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Nation',</a:t>
            </a:r>
            <a:endParaRPr sz="1600">
              <a:latin typeface="Calibri"/>
              <a:cs typeface="Calibri"/>
            </a:endParaRPr>
          </a:p>
          <a:p>
            <a:pPr marL="92710" marR="8509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'.',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They',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currently',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play',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their',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home',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games',</a:t>
            </a:r>
            <a:endParaRPr sz="1600">
              <a:latin typeface="Calibri"/>
              <a:cs typeface="Calibri"/>
            </a:endParaRPr>
          </a:p>
          <a:p>
            <a:pPr marL="92710" marR="94996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at',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latin typeface="Cambria Math"/>
                <a:cs typeface="Cambria Math"/>
              </a:rPr>
              <a:t>▁</a:t>
            </a:r>
            <a:r>
              <a:rPr sz="1600" spc="-5" dirty="0">
                <a:latin typeface="Calibri"/>
                <a:cs typeface="Calibri"/>
              </a:rPr>
              <a:t>A',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'cris',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'ure',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latin typeface="Cambria Math"/>
                <a:cs typeface="Cambria Math"/>
              </a:rPr>
              <a:t>▁</a:t>
            </a:r>
            <a:r>
              <a:rPr sz="1600" spc="-10" dirty="0">
                <a:latin typeface="Calibri"/>
                <a:cs typeface="Calibri"/>
              </a:rPr>
              <a:t>Stadium',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'.'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5859" y="3569208"/>
            <a:ext cx="2775585" cy="1816735"/>
          </a:xfrm>
          <a:prstGeom prst="rect">
            <a:avLst/>
          </a:prstGeom>
          <a:ln w="9525">
            <a:solidFill>
              <a:srgbClr val="00575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Calibri"/>
                <a:cs typeface="Calibri"/>
              </a:rPr>
              <a:t>[580,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109027,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1313,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25224,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21333,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38133,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21328,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711,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1206,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37381,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128910,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75,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4805,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109027,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55,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82580,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4,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0]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[10659,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82423,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11300,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2362,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5367,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27527,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98,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61,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58531,</a:t>
            </a:r>
            <a:endParaRPr sz="16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3407,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88259,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4,0,0,0,0,0,0,0,0]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72171" y="4439411"/>
            <a:ext cx="1315085" cy="76200"/>
          </a:xfrm>
          <a:custGeom>
            <a:avLst/>
            <a:gdLst/>
            <a:ahLst/>
            <a:cxnLst/>
            <a:rect l="l" t="t" r="r" b="b"/>
            <a:pathLst>
              <a:path w="1315084" h="76200">
                <a:moveTo>
                  <a:pt x="1238503" y="0"/>
                </a:moveTo>
                <a:lnTo>
                  <a:pt x="1238503" y="76200"/>
                </a:lnTo>
                <a:lnTo>
                  <a:pt x="1302003" y="44450"/>
                </a:lnTo>
                <a:lnTo>
                  <a:pt x="1251203" y="44450"/>
                </a:lnTo>
                <a:lnTo>
                  <a:pt x="1251203" y="31750"/>
                </a:lnTo>
                <a:lnTo>
                  <a:pt x="1302003" y="31750"/>
                </a:lnTo>
                <a:lnTo>
                  <a:pt x="1238503" y="0"/>
                </a:lnTo>
                <a:close/>
              </a:path>
              <a:path w="1315084" h="76200">
                <a:moveTo>
                  <a:pt x="12385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38503" y="44450"/>
                </a:lnTo>
                <a:lnTo>
                  <a:pt x="1238503" y="31750"/>
                </a:lnTo>
                <a:close/>
              </a:path>
              <a:path w="1315084" h="76200">
                <a:moveTo>
                  <a:pt x="1302003" y="31750"/>
                </a:moveTo>
                <a:lnTo>
                  <a:pt x="1251203" y="31750"/>
                </a:lnTo>
                <a:lnTo>
                  <a:pt x="1251203" y="44450"/>
                </a:lnTo>
                <a:lnTo>
                  <a:pt x="1302003" y="44450"/>
                </a:lnTo>
                <a:lnTo>
                  <a:pt x="1314703" y="38100"/>
                </a:lnTo>
                <a:lnTo>
                  <a:pt x="1302003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2756" y="5517286"/>
            <a:ext cx="145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5757"/>
                </a:solidFill>
                <a:latin typeface="Calibri"/>
                <a:cs typeface="Calibri"/>
              </a:rPr>
              <a:t>Raw</a:t>
            </a:r>
            <a:r>
              <a:rPr sz="1800" b="1" spc="-40" dirty="0">
                <a:solidFill>
                  <a:srgbClr val="00575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757"/>
                </a:solidFill>
                <a:latin typeface="Calibri"/>
                <a:cs typeface="Calibri"/>
              </a:rPr>
              <a:t>Clean</a:t>
            </a:r>
            <a:r>
              <a:rPr sz="1800" b="1" spc="-45" dirty="0">
                <a:solidFill>
                  <a:srgbClr val="005757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757"/>
                </a:solidFill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401817" y="5552643"/>
            <a:ext cx="9632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005757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5757"/>
                </a:solidFill>
                <a:latin typeface="Calibri"/>
                <a:cs typeface="Calibri"/>
              </a:rPr>
              <a:t>o</a:t>
            </a:r>
            <a:r>
              <a:rPr sz="1800" b="1" spc="-50" dirty="0">
                <a:solidFill>
                  <a:srgbClr val="005757"/>
                </a:solidFill>
                <a:latin typeface="Calibri"/>
                <a:cs typeface="Calibri"/>
              </a:rPr>
              <a:t>k</a:t>
            </a:r>
            <a:r>
              <a:rPr sz="1800" b="1" spc="-5" dirty="0">
                <a:solidFill>
                  <a:srgbClr val="005757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005757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005757"/>
                </a:solidFill>
                <a:latin typeface="Calibri"/>
                <a:cs typeface="Calibri"/>
              </a:rPr>
              <a:t>i</a:t>
            </a:r>
            <a:r>
              <a:rPr sz="1800" b="1" spc="-45" dirty="0">
                <a:solidFill>
                  <a:srgbClr val="005757"/>
                </a:solidFill>
                <a:latin typeface="Calibri"/>
                <a:cs typeface="Calibri"/>
              </a:rPr>
              <a:t>z</a:t>
            </a:r>
            <a:r>
              <a:rPr sz="1800" b="1" spc="-10" dirty="0">
                <a:solidFill>
                  <a:srgbClr val="005757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5757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7839" y="5517286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005757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5757"/>
                </a:solidFill>
                <a:latin typeface="Calibri"/>
                <a:cs typeface="Calibri"/>
              </a:rPr>
              <a:t>ensor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3710" y="4161790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93111F"/>
                </a:solidFill>
                <a:latin typeface="Calibri"/>
                <a:cs typeface="Calibri"/>
              </a:rPr>
              <a:t>Tokenization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717DE74-EE8C-45B7-F815-DF5BB1C96E4D}"/>
              </a:ext>
            </a:extLst>
          </p:cNvPr>
          <p:cNvSpPr txBox="1"/>
          <p:nvPr/>
        </p:nvSpPr>
        <p:spPr>
          <a:xfrm>
            <a:off x="822756" y="1005305"/>
            <a:ext cx="6362065" cy="24339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scenarios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work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on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relatively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clean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texts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Wikipedia,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BookCorpus,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classic</a:t>
            </a:r>
            <a:r>
              <a:rPr sz="2000" spc="3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NLP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applications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High-resource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languages: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English,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French,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etc.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perfect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world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situation: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93111F"/>
                </a:solidFill>
                <a:latin typeface="Calibri"/>
                <a:cs typeface="Calibri"/>
              </a:rPr>
              <a:t>Texts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clean and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well-formatted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(Unlikely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achieve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real-world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systems)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Preprocessing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convert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them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into</a:t>
            </a:r>
            <a:r>
              <a:rPr sz="20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batches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training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8B89609-5E61-2529-7879-A1B58C9F1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9920" y="228600"/>
            <a:ext cx="879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Preprocessing </a:t>
            </a:r>
            <a:r>
              <a:rPr sz="4000" spc="-5" dirty="0"/>
              <a:t>Clean</a:t>
            </a:r>
            <a:r>
              <a:rPr sz="4000" spc="-30" dirty="0"/>
              <a:t> </a:t>
            </a:r>
            <a:r>
              <a:rPr sz="4000" spc="-85" dirty="0"/>
              <a:t>Texts</a:t>
            </a: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320" y="251453"/>
            <a:ext cx="543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Tokenization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3240" y="815466"/>
            <a:ext cx="8032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simple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way: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Split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spaces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rules</a:t>
            </a:r>
            <a:r>
              <a:rPr sz="20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handle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punctuations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special</a:t>
            </a:r>
            <a:r>
              <a:rPr sz="20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37" y="1412875"/>
            <a:ext cx="2985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“They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games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Acrisure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Stadium.”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0603" y="1679448"/>
            <a:ext cx="1239520" cy="76200"/>
          </a:xfrm>
          <a:custGeom>
            <a:avLst/>
            <a:gdLst/>
            <a:ahLst/>
            <a:cxnLst/>
            <a:rect l="l" t="t" r="r" b="b"/>
            <a:pathLst>
              <a:path w="1239520" h="76200">
                <a:moveTo>
                  <a:pt x="1163066" y="0"/>
                </a:moveTo>
                <a:lnTo>
                  <a:pt x="1163066" y="76200"/>
                </a:lnTo>
                <a:lnTo>
                  <a:pt x="1226566" y="44450"/>
                </a:lnTo>
                <a:lnTo>
                  <a:pt x="1175766" y="44450"/>
                </a:lnTo>
                <a:lnTo>
                  <a:pt x="1175766" y="31750"/>
                </a:lnTo>
                <a:lnTo>
                  <a:pt x="1226566" y="31750"/>
                </a:lnTo>
                <a:lnTo>
                  <a:pt x="1163066" y="0"/>
                </a:lnTo>
                <a:close/>
              </a:path>
              <a:path w="1239520" h="76200">
                <a:moveTo>
                  <a:pt x="11630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63066" y="44450"/>
                </a:lnTo>
                <a:lnTo>
                  <a:pt x="1163066" y="31750"/>
                </a:lnTo>
                <a:close/>
              </a:path>
              <a:path w="1239520" h="76200">
                <a:moveTo>
                  <a:pt x="1226566" y="31750"/>
                </a:moveTo>
                <a:lnTo>
                  <a:pt x="1175766" y="31750"/>
                </a:lnTo>
                <a:lnTo>
                  <a:pt x="1175766" y="44450"/>
                </a:lnTo>
                <a:lnTo>
                  <a:pt x="1226566" y="44450"/>
                </a:lnTo>
                <a:lnTo>
                  <a:pt x="1239266" y="38100"/>
                </a:lnTo>
                <a:lnTo>
                  <a:pt x="1226566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8609" y="1412875"/>
            <a:ext cx="386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“They” </a:t>
            </a:r>
            <a:r>
              <a:rPr sz="1800" spc="-10" dirty="0">
                <a:latin typeface="Calibri"/>
                <a:cs typeface="Calibri"/>
              </a:rPr>
              <a:t>“currently” </a:t>
            </a:r>
            <a:r>
              <a:rPr sz="1800" dirty="0">
                <a:latin typeface="Calibri"/>
                <a:cs typeface="Calibri"/>
              </a:rPr>
              <a:t>“play” </a:t>
            </a:r>
            <a:r>
              <a:rPr sz="1800" spc="5" dirty="0">
                <a:latin typeface="Calibri"/>
                <a:cs typeface="Calibri"/>
              </a:rPr>
              <a:t>“their” </a:t>
            </a:r>
            <a:r>
              <a:rPr sz="1800" spc="-5" dirty="0">
                <a:latin typeface="Calibri"/>
                <a:cs typeface="Calibri"/>
              </a:rPr>
              <a:t>“home”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“games”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“at”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“Acrisure”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“Stadium”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“.”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240" y="815466"/>
            <a:ext cx="8032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simple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way: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Split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spaces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rules</a:t>
            </a:r>
            <a:r>
              <a:rPr sz="20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handle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punctuations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special</a:t>
            </a:r>
            <a:r>
              <a:rPr sz="20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0" y="2323987"/>
            <a:ext cx="5558155" cy="17621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Challenges: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Rules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differ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language</a:t>
            </a:r>
            <a:r>
              <a:rPr sz="2000" spc="-4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language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E.g.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English </a:t>
            </a:r>
            <a:r>
              <a:rPr sz="1800" spc="-30" dirty="0">
                <a:solidFill>
                  <a:srgbClr val="93111F"/>
                </a:solidFill>
                <a:latin typeface="Calibri"/>
                <a:cs typeface="Calibri"/>
              </a:rPr>
              <a:t>“don’t”,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93111F"/>
                </a:solidFill>
                <a:latin typeface="Calibri"/>
                <a:cs typeface="Calibri"/>
              </a:rPr>
              <a:t>“cannot”,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“pre-training”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There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are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always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edge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cases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Some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languages</a:t>
            </a:r>
            <a:r>
              <a:rPr sz="18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do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not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use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space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separate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words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037" y="1412875"/>
            <a:ext cx="2985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“They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games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Acrisure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Stadium.”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0603" y="1679448"/>
            <a:ext cx="1239520" cy="76200"/>
          </a:xfrm>
          <a:custGeom>
            <a:avLst/>
            <a:gdLst/>
            <a:ahLst/>
            <a:cxnLst/>
            <a:rect l="l" t="t" r="r" b="b"/>
            <a:pathLst>
              <a:path w="1239520" h="76200">
                <a:moveTo>
                  <a:pt x="1163066" y="0"/>
                </a:moveTo>
                <a:lnTo>
                  <a:pt x="1163066" y="76200"/>
                </a:lnTo>
                <a:lnTo>
                  <a:pt x="1226566" y="44450"/>
                </a:lnTo>
                <a:lnTo>
                  <a:pt x="1175766" y="44450"/>
                </a:lnTo>
                <a:lnTo>
                  <a:pt x="1175766" y="31750"/>
                </a:lnTo>
                <a:lnTo>
                  <a:pt x="1226566" y="31750"/>
                </a:lnTo>
                <a:lnTo>
                  <a:pt x="1163066" y="0"/>
                </a:lnTo>
                <a:close/>
              </a:path>
              <a:path w="1239520" h="76200">
                <a:moveTo>
                  <a:pt x="11630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63066" y="44450"/>
                </a:lnTo>
                <a:lnTo>
                  <a:pt x="1163066" y="31750"/>
                </a:lnTo>
                <a:close/>
              </a:path>
              <a:path w="1239520" h="76200">
                <a:moveTo>
                  <a:pt x="1226566" y="31750"/>
                </a:moveTo>
                <a:lnTo>
                  <a:pt x="1175766" y="31750"/>
                </a:lnTo>
                <a:lnTo>
                  <a:pt x="1175766" y="44450"/>
                </a:lnTo>
                <a:lnTo>
                  <a:pt x="1226566" y="44450"/>
                </a:lnTo>
                <a:lnTo>
                  <a:pt x="1239266" y="38100"/>
                </a:lnTo>
                <a:lnTo>
                  <a:pt x="1226566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88609" y="1412875"/>
            <a:ext cx="386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“They” </a:t>
            </a:r>
            <a:r>
              <a:rPr sz="1800" spc="-10" dirty="0">
                <a:latin typeface="Calibri"/>
                <a:cs typeface="Calibri"/>
              </a:rPr>
              <a:t>“currently” </a:t>
            </a:r>
            <a:r>
              <a:rPr sz="1800" dirty="0">
                <a:latin typeface="Calibri"/>
                <a:cs typeface="Calibri"/>
              </a:rPr>
              <a:t>“play” </a:t>
            </a:r>
            <a:r>
              <a:rPr sz="1800" spc="5" dirty="0">
                <a:latin typeface="Calibri"/>
                <a:cs typeface="Calibri"/>
              </a:rPr>
              <a:t>“their” </a:t>
            </a:r>
            <a:r>
              <a:rPr sz="1800" spc="-5" dirty="0">
                <a:latin typeface="Calibri"/>
                <a:cs typeface="Calibri"/>
              </a:rPr>
              <a:t>“home”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“games”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“at”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“Acrisure”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“Stadium”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“.”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14B3941-4168-4E5B-3673-6C2DE4196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6320" y="251453"/>
            <a:ext cx="543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Tokenization</a:t>
            </a:r>
            <a:endParaRPr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240" y="815466"/>
            <a:ext cx="80968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simple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way: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Split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spaces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+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rules</a:t>
            </a:r>
            <a:r>
              <a:rPr sz="20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handle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punctuations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specific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0" y="2323987"/>
            <a:ext cx="6496685" cy="17373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Challenges: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Vocabulary</a:t>
            </a:r>
            <a:r>
              <a:rPr sz="2000" spc="-5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explosion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Large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vocabulary</a:t>
            </a:r>
            <a:r>
              <a:rPr sz="18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creates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instability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issue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Little</a:t>
            </a:r>
            <a:r>
              <a:rPr sz="18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signals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 for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93111F"/>
                </a:solidFill>
                <a:latin typeface="Calibri"/>
                <a:cs typeface="Calibri"/>
              </a:rPr>
              <a:t>rare</a:t>
            </a:r>
            <a:r>
              <a:rPr sz="18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words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the long</a:t>
            </a:r>
            <a:r>
              <a:rPr sz="18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tail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Many</a:t>
            </a:r>
            <a:r>
              <a:rPr sz="16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them</a:t>
            </a:r>
            <a:r>
              <a:rPr sz="16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93111F"/>
                </a:solidFill>
                <a:latin typeface="Calibri"/>
                <a:cs typeface="Calibri"/>
              </a:rPr>
              <a:t>are</a:t>
            </a:r>
            <a:r>
              <a:rPr sz="16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important,</a:t>
            </a:r>
            <a:r>
              <a:rPr sz="16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such</a:t>
            </a:r>
            <a:r>
              <a:rPr sz="16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as</a:t>
            </a:r>
            <a:r>
              <a:rPr sz="1600" spc="-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named</a:t>
            </a:r>
            <a:r>
              <a:rPr sz="16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entities</a:t>
            </a:r>
            <a:r>
              <a:rPr sz="1600" spc="-15" dirty="0">
                <a:solidFill>
                  <a:srgbClr val="93111F"/>
                </a:solidFill>
                <a:latin typeface="Calibri"/>
                <a:cs typeface="Calibri"/>
              </a:rPr>
              <a:t> (“Acrisure”)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037" y="1412875"/>
            <a:ext cx="2985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“They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games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Acrisure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Stadium.”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0603" y="1679448"/>
            <a:ext cx="1239520" cy="76200"/>
          </a:xfrm>
          <a:custGeom>
            <a:avLst/>
            <a:gdLst/>
            <a:ahLst/>
            <a:cxnLst/>
            <a:rect l="l" t="t" r="r" b="b"/>
            <a:pathLst>
              <a:path w="1239520" h="76200">
                <a:moveTo>
                  <a:pt x="1163066" y="0"/>
                </a:moveTo>
                <a:lnTo>
                  <a:pt x="1163066" y="76200"/>
                </a:lnTo>
                <a:lnTo>
                  <a:pt x="1226566" y="44450"/>
                </a:lnTo>
                <a:lnTo>
                  <a:pt x="1175766" y="44450"/>
                </a:lnTo>
                <a:lnTo>
                  <a:pt x="1175766" y="31750"/>
                </a:lnTo>
                <a:lnTo>
                  <a:pt x="1226566" y="31750"/>
                </a:lnTo>
                <a:lnTo>
                  <a:pt x="1163066" y="0"/>
                </a:lnTo>
                <a:close/>
              </a:path>
              <a:path w="1239520" h="76200">
                <a:moveTo>
                  <a:pt x="11630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63066" y="44450"/>
                </a:lnTo>
                <a:lnTo>
                  <a:pt x="1163066" y="31750"/>
                </a:lnTo>
                <a:close/>
              </a:path>
              <a:path w="1239520" h="76200">
                <a:moveTo>
                  <a:pt x="1226566" y="31750"/>
                </a:moveTo>
                <a:lnTo>
                  <a:pt x="1175766" y="31750"/>
                </a:lnTo>
                <a:lnTo>
                  <a:pt x="1175766" y="44450"/>
                </a:lnTo>
                <a:lnTo>
                  <a:pt x="1226566" y="44450"/>
                </a:lnTo>
                <a:lnTo>
                  <a:pt x="1239266" y="38100"/>
                </a:lnTo>
                <a:lnTo>
                  <a:pt x="1226566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88609" y="1412875"/>
            <a:ext cx="386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“They” </a:t>
            </a:r>
            <a:r>
              <a:rPr sz="1800" spc="-10" dirty="0">
                <a:latin typeface="Calibri"/>
                <a:cs typeface="Calibri"/>
              </a:rPr>
              <a:t>“currently” </a:t>
            </a:r>
            <a:r>
              <a:rPr sz="1800" dirty="0">
                <a:latin typeface="Calibri"/>
                <a:cs typeface="Calibri"/>
              </a:rPr>
              <a:t>“play” </a:t>
            </a:r>
            <a:r>
              <a:rPr sz="1800" spc="5" dirty="0">
                <a:latin typeface="Calibri"/>
                <a:cs typeface="Calibri"/>
              </a:rPr>
              <a:t>“their” </a:t>
            </a:r>
            <a:r>
              <a:rPr sz="1800" spc="-5" dirty="0">
                <a:latin typeface="Calibri"/>
                <a:cs typeface="Calibri"/>
              </a:rPr>
              <a:t>“home”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“games”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“at”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“Acrisure”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“Stadium”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“.”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9B5B6A6-BCDC-2630-F4A9-704702633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6320" y="251453"/>
            <a:ext cx="543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Tokenization</a:t>
            </a: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240" y="815466"/>
            <a:ext cx="80968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simple</a:t>
            </a:r>
            <a:r>
              <a:rPr sz="2000" spc="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93111F"/>
                </a:solidFill>
                <a:latin typeface="Calibri"/>
                <a:cs typeface="Calibri"/>
              </a:rPr>
              <a:t>way: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Split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spaces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+</a:t>
            </a:r>
            <a:r>
              <a:rPr sz="20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rules</a:t>
            </a:r>
            <a:r>
              <a:rPr sz="20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9311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 handle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punctuations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specific</a:t>
            </a:r>
            <a:r>
              <a:rPr sz="2000" spc="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0" y="2323987"/>
            <a:ext cx="7247255" cy="20193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Challenges: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93111F"/>
                </a:solidFill>
                <a:latin typeface="Calibri"/>
                <a:cs typeface="Calibri"/>
              </a:rPr>
              <a:t>Open</a:t>
            </a:r>
            <a:r>
              <a:rPr sz="2000" spc="-3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3111F"/>
                </a:solidFill>
                <a:latin typeface="Calibri"/>
                <a:cs typeface="Calibri"/>
              </a:rPr>
              <a:t>vocabulary</a:t>
            </a:r>
            <a:r>
              <a:rPr sz="2000" spc="-2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3111F"/>
                </a:solidFill>
                <a:latin typeface="Calibri"/>
                <a:cs typeface="Calibri"/>
              </a:rPr>
              <a:t>problem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Many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words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93111F"/>
                </a:solidFill>
                <a:latin typeface="Calibri"/>
                <a:cs typeface="Calibri"/>
              </a:rPr>
              <a:t>may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never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appear in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training</a:t>
            </a:r>
            <a:r>
              <a:rPr sz="18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data.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become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93111F"/>
                </a:solidFill>
                <a:latin typeface="Calibri"/>
                <a:cs typeface="Calibri"/>
              </a:rPr>
              <a:t>[UNK].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severe</a:t>
            </a:r>
            <a:r>
              <a:rPr sz="18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some</a:t>
            </a:r>
            <a:r>
              <a:rPr sz="1800" spc="-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3111F"/>
                </a:solidFill>
                <a:latin typeface="Calibri"/>
                <a:cs typeface="Calibri"/>
              </a:rPr>
              <a:t>languages</a:t>
            </a:r>
            <a:endParaRPr sz="1800" dirty="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Low</a:t>
            </a:r>
            <a:r>
              <a:rPr sz="1600" spc="1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resource</a:t>
            </a:r>
            <a:r>
              <a:rPr sz="16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language</a:t>
            </a:r>
            <a:endParaRPr sz="1600" dirty="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Language</a:t>
            </a:r>
            <a:r>
              <a:rPr sz="16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that </a:t>
            </a:r>
            <a:r>
              <a:rPr sz="1600" spc="-15" dirty="0">
                <a:solidFill>
                  <a:srgbClr val="93111F"/>
                </a:solidFill>
                <a:latin typeface="Calibri"/>
                <a:cs typeface="Calibri"/>
              </a:rPr>
              <a:t>have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 a</a:t>
            </a: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 large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93111F"/>
                </a:solidFill>
                <a:latin typeface="Calibri"/>
                <a:cs typeface="Calibri"/>
              </a:rPr>
              <a:t>vocabulary,</a:t>
            </a:r>
            <a:r>
              <a:rPr sz="1600" dirty="0">
                <a:solidFill>
                  <a:srgbClr val="93111F"/>
                </a:solidFill>
                <a:latin typeface="Calibri"/>
                <a:cs typeface="Calibri"/>
              </a:rPr>
              <a:t> e.g.,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 those</a:t>
            </a:r>
            <a:r>
              <a:rPr sz="1600" spc="15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3111F"/>
                </a:solidFill>
                <a:latin typeface="Calibri"/>
                <a:cs typeface="Calibri"/>
              </a:rPr>
              <a:t>that </a:t>
            </a:r>
            <a:r>
              <a:rPr sz="1600" spc="-10" dirty="0">
                <a:solidFill>
                  <a:srgbClr val="93111F"/>
                </a:solidFill>
                <a:latin typeface="Calibri"/>
                <a:cs typeface="Calibri"/>
              </a:rPr>
              <a:t>concatenate</a:t>
            </a:r>
            <a:r>
              <a:rPr sz="1600" spc="-20" dirty="0">
                <a:solidFill>
                  <a:srgbClr val="93111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93111F"/>
                </a:solidFill>
                <a:latin typeface="Calibri"/>
                <a:cs typeface="Calibri"/>
              </a:rPr>
              <a:t>words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037" y="1412875"/>
            <a:ext cx="2985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“They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games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Acrisure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Stadium.”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0603" y="1679448"/>
            <a:ext cx="1239520" cy="76200"/>
          </a:xfrm>
          <a:custGeom>
            <a:avLst/>
            <a:gdLst/>
            <a:ahLst/>
            <a:cxnLst/>
            <a:rect l="l" t="t" r="r" b="b"/>
            <a:pathLst>
              <a:path w="1239520" h="76200">
                <a:moveTo>
                  <a:pt x="1163066" y="0"/>
                </a:moveTo>
                <a:lnTo>
                  <a:pt x="1163066" y="76200"/>
                </a:lnTo>
                <a:lnTo>
                  <a:pt x="1226566" y="44450"/>
                </a:lnTo>
                <a:lnTo>
                  <a:pt x="1175766" y="44450"/>
                </a:lnTo>
                <a:lnTo>
                  <a:pt x="1175766" y="31750"/>
                </a:lnTo>
                <a:lnTo>
                  <a:pt x="1226566" y="31750"/>
                </a:lnTo>
                <a:lnTo>
                  <a:pt x="1163066" y="0"/>
                </a:lnTo>
                <a:close/>
              </a:path>
              <a:path w="1239520" h="76200">
                <a:moveTo>
                  <a:pt x="11630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63066" y="44450"/>
                </a:lnTo>
                <a:lnTo>
                  <a:pt x="1163066" y="31750"/>
                </a:lnTo>
                <a:close/>
              </a:path>
              <a:path w="1239520" h="76200">
                <a:moveTo>
                  <a:pt x="1226566" y="31750"/>
                </a:moveTo>
                <a:lnTo>
                  <a:pt x="1175766" y="31750"/>
                </a:lnTo>
                <a:lnTo>
                  <a:pt x="1175766" y="44450"/>
                </a:lnTo>
                <a:lnTo>
                  <a:pt x="1226566" y="44450"/>
                </a:lnTo>
                <a:lnTo>
                  <a:pt x="1239266" y="38100"/>
                </a:lnTo>
                <a:lnTo>
                  <a:pt x="1226566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88609" y="1412875"/>
            <a:ext cx="386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“They” </a:t>
            </a:r>
            <a:r>
              <a:rPr sz="1800" spc="-10" dirty="0">
                <a:latin typeface="Calibri"/>
                <a:cs typeface="Calibri"/>
              </a:rPr>
              <a:t>“currently” </a:t>
            </a:r>
            <a:r>
              <a:rPr sz="1800" dirty="0">
                <a:latin typeface="Calibri"/>
                <a:cs typeface="Calibri"/>
              </a:rPr>
              <a:t>“play” </a:t>
            </a:r>
            <a:r>
              <a:rPr sz="1800" spc="5" dirty="0">
                <a:latin typeface="Calibri"/>
                <a:cs typeface="Calibri"/>
              </a:rPr>
              <a:t>“their” </a:t>
            </a:r>
            <a:r>
              <a:rPr sz="1800" spc="-5" dirty="0">
                <a:latin typeface="Calibri"/>
                <a:cs typeface="Calibri"/>
              </a:rPr>
              <a:t>“home”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“games”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“at”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“Acrisure”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“Stadium”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“.”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5EF6492-902B-8F69-2CC9-2C1EDDE54D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6320" y="251453"/>
            <a:ext cx="543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Tokenization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1450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MT</vt:lpstr>
      <vt:lpstr>Calibri</vt:lpstr>
      <vt:lpstr>Cambria Math</vt:lpstr>
      <vt:lpstr>Lato</vt:lpstr>
      <vt:lpstr>Lucida Sans Unicode</vt:lpstr>
      <vt:lpstr>Trebuchet MS</vt:lpstr>
      <vt:lpstr>Office Theme</vt:lpstr>
      <vt:lpstr>2_Office Theme</vt:lpstr>
      <vt:lpstr>PowerPoint Presentation</vt:lpstr>
      <vt:lpstr>Preprocessing Clean Texts</vt:lpstr>
      <vt:lpstr>Preprocessing Clean Texts</vt:lpstr>
      <vt:lpstr>Preprocessing Clean Texts</vt:lpstr>
      <vt:lpstr>Preprocessing Clean Texts</vt:lpstr>
      <vt:lpstr>Tokenization</vt:lpstr>
      <vt:lpstr>Tokenization</vt:lpstr>
      <vt:lpstr>Tokenization</vt:lpstr>
      <vt:lpstr>Tokenization</vt:lpstr>
      <vt:lpstr>Character-based tokenization</vt:lpstr>
      <vt:lpstr>Character-based tokenization</vt:lpstr>
      <vt:lpstr>Subword Tokenization</vt:lpstr>
      <vt:lpstr>PowerPoint Presentation</vt:lpstr>
      <vt:lpstr>Subword Tokenization: Byte Pair Encoding (BPE)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Usman Zia</cp:lastModifiedBy>
  <cp:revision>1</cp:revision>
  <dcterms:created xsi:type="dcterms:W3CDTF">2023-12-19T14:50:51Z</dcterms:created>
  <dcterms:modified xsi:type="dcterms:W3CDTF">2024-06-10T15:45:28Z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2023-11-06T00:00:00Z</vt:filetime>
  </property>
  <property fmtid="{D5CDD505-2E9C-101B-9397-08002B2CF9AE}" pid="3" name="LastSaved">
    <vt:filetime>2023-12-19T00:00:00Z</vt:filetime>
  </property>
</Properties>
</file>