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66" r:id="rId14"/>
    <p:sldId id="267" r:id="rId15"/>
    <p:sldId id="284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3" r:id="rId25"/>
    <p:sldId id="276" r:id="rId26"/>
    <p:sldId id="277" r:id="rId27"/>
    <p:sldId id="278" r:id="rId28"/>
    <p:sldId id="279" r:id="rId29"/>
    <p:sldId id="280" r:id="rId30"/>
    <p:sldId id="281" r:id="rId31"/>
    <p:sldId id="287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9A75A2-BA69-4286-95F7-B3F5B7A5422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D85B18-C8B3-4A57-8E76-B5E4F7704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04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Derek Fritz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rek\Documents\School\CompSci\OOP\Project04\Pictures\Code\Crops\GUI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"/>
            <a:ext cx="5791200" cy="2457933"/>
          </a:xfrm>
          <a:prstGeom prst="rect">
            <a:avLst/>
          </a:prstGeom>
          <a:noFill/>
        </p:spPr>
      </p:pic>
      <p:pic>
        <p:nvPicPr>
          <p:cNvPr id="3075" name="Picture 3" descr="C:\Users\Derek\Documents\School\CompSci\OOP\Project04\Pictures\Code\Crops\GUI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216963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– Text Display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text display is a </a:t>
            </a:r>
            <a:r>
              <a:rPr lang="en-US" dirty="0" err="1" smtClean="0"/>
              <a:t>JTextArea</a:t>
            </a:r>
            <a:r>
              <a:rPr lang="en-US" dirty="0" smtClean="0"/>
              <a:t>, a swing component that is added to the content pane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JScrollBar</a:t>
            </a:r>
            <a:r>
              <a:rPr lang="en-US" dirty="0" smtClean="0"/>
              <a:t> is also applied to it, allowing for vertical scrolling</a:t>
            </a:r>
          </a:p>
          <a:p>
            <a:r>
              <a:rPr lang="en-US" dirty="0" smtClean="0"/>
              <a:t>It was formatted into the window using a </a:t>
            </a:r>
            <a:r>
              <a:rPr lang="en-US" dirty="0" err="1" smtClean="0"/>
              <a:t>GridBagLayout</a:t>
            </a:r>
            <a:r>
              <a:rPr lang="en-US" dirty="0" smtClean="0"/>
              <a:t> with custom insets</a:t>
            </a:r>
          </a:p>
          <a:p>
            <a:r>
              <a:rPr lang="en-US" dirty="0" smtClean="0"/>
              <a:t>Text is </a:t>
            </a:r>
            <a:r>
              <a:rPr lang="en-US" dirty="0" err="1" smtClean="0"/>
              <a:t>writen</a:t>
            </a:r>
            <a:r>
              <a:rPr lang="en-US" dirty="0" smtClean="0"/>
              <a:t> to the display using a separate method I wrote, appending the given string to the existing text in the Text Area and creating a new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Derek\Documents\School\CompSci\OOP\Project04\Pictures\Display D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7079886" cy="18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Derek\Documents\School\CompSci\OOP\Project04\Pictures\Code\Crops\GUI-1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288392" cy="2498993"/>
          </a:xfrm>
          <a:prstGeom prst="rect">
            <a:avLst/>
          </a:prstGeom>
          <a:noFill/>
        </p:spPr>
      </p:pic>
      <p:pic>
        <p:nvPicPr>
          <p:cNvPr id="5123" name="Picture 3" descr="C:\Users\Derek\Documents\School\CompSci\OOP\Project04\Pictures\Code\Crops\GUI-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343400"/>
            <a:ext cx="8577198" cy="1405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– Endgame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“menu” displayed upon either victory or defeat consists of a pair of </a:t>
            </a:r>
            <a:r>
              <a:rPr lang="en-US" dirty="0" err="1" smtClean="0"/>
              <a:t>JButtons</a:t>
            </a:r>
            <a:endParaRPr lang="en-US" dirty="0" smtClean="0"/>
          </a:p>
          <a:p>
            <a:r>
              <a:rPr lang="en-US" dirty="0" smtClean="0"/>
              <a:t>Each button is created during the creation of the GUI and is only displayed once the endgame conditions are met, hiding the text display at the same time</a:t>
            </a:r>
          </a:p>
          <a:p>
            <a:r>
              <a:rPr lang="en-US" dirty="0" smtClean="0"/>
              <a:t>Action listeners are created for both buttons upon endgame, tying the “Play Again” button with restarting the window and the “End Game” button with terminating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erek\Documents\School\CompSci\OOP\Project04\Pictures\Menu D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"/>
            <a:ext cx="4504198" cy="640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rek\Documents\School\CompSci\OOP\Project04\Pictures\Code\Crops\GUI-2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285288" cy="1661696"/>
          </a:xfrm>
          <a:prstGeom prst="rect">
            <a:avLst/>
          </a:prstGeom>
          <a:noFill/>
        </p:spPr>
      </p:pic>
      <p:pic>
        <p:nvPicPr>
          <p:cNvPr id="1027" name="Picture 3" descr="C:\Users\Derek\Documents\School\CompSci\OOP\Project04\Pictures\Code\Crops\GUI-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352800"/>
            <a:ext cx="8630290" cy="269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– Information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collection of variables are used to keep track of background information of the game</a:t>
            </a:r>
          </a:p>
          <a:p>
            <a:r>
              <a:rPr lang="en-US" dirty="0" smtClean="0"/>
              <a:t>Two-dimensional arrays act as copies of the game board, and store information on which coordinates contain ships and which cells have been revealed/guessed</a:t>
            </a:r>
          </a:p>
          <a:p>
            <a:r>
              <a:rPr lang="en-US" dirty="0" smtClean="0"/>
              <a:t>Win/Loss counters keep track of how many ships have been sunk for both sides</a:t>
            </a:r>
          </a:p>
          <a:p>
            <a:r>
              <a:rPr lang="en-US" dirty="0" smtClean="0"/>
              <a:t>A menu variable keeps the endgame menu hidden until endgame conditions are met</a:t>
            </a:r>
          </a:p>
          <a:p>
            <a:r>
              <a:rPr lang="en-US" dirty="0" smtClean="0"/>
              <a:t>A guess-success variable allows the computer to make better guesses when correct guesses are made in succession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erek\Documents\School\CompSci\OOP\Project04\Pictures\Code\Crops\GUI-1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981200"/>
            <a:ext cx="10664523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– Mouse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have two classes that implement Mouse and </a:t>
            </a:r>
            <a:r>
              <a:rPr lang="en-US" dirty="0" err="1" smtClean="0"/>
              <a:t>MouseMotion</a:t>
            </a:r>
            <a:r>
              <a:rPr lang="en-US" dirty="0" smtClean="0"/>
              <a:t> listeners</a:t>
            </a:r>
          </a:p>
          <a:p>
            <a:r>
              <a:rPr lang="en-US" dirty="0" smtClean="0"/>
              <a:t>The only functions from these interfaces that are used are </a:t>
            </a:r>
            <a:r>
              <a:rPr lang="en-US" dirty="0" err="1" smtClean="0"/>
              <a:t>mouseMoved</a:t>
            </a:r>
            <a:r>
              <a:rPr lang="en-US" dirty="0" smtClean="0"/>
              <a:t> and </a:t>
            </a:r>
            <a:r>
              <a:rPr lang="en-US" dirty="0" err="1" smtClean="0"/>
              <a:t>mouseClicked</a:t>
            </a:r>
            <a:endParaRPr lang="en-US" dirty="0" smtClean="0"/>
          </a:p>
          <a:p>
            <a:r>
              <a:rPr lang="en-US" dirty="0" err="1" smtClean="0"/>
              <a:t>mouseMoved</a:t>
            </a:r>
            <a:r>
              <a:rPr lang="en-US" dirty="0" smtClean="0"/>
              <a:t> continually updates the </a:t>
            </a:r>
            <a:r>
              <a:rPr lang="en-US" dirty="0" err="1" smtClean="0"/>
              <a:t>xCoord</a:t>
            </a:r>
            <a:r>
              <a:rPr lang="en-US" dirty="0" smtClean="0"/>
              <a:t> and </a:t>
            </a:r>
            <a:r>
              <a:rPr lang="en-US" dirty="0" err="1" smtClean="0"/>
              <a:t>yCoord</a:t>
            </a:r>
            <a:r>
              <a:rPr lang="en-US" dirty="0" smtClean="0"/>
              <a:t> variables that are used throughout the program</a:t>
            </a:r>
          </a:p>
          <a:p>
            <a:r>
              <a:rPr lang="en-US" dirty="0" err="1" smtClean="0"/>
              <a:t>mouseClicked</a:t>
            </a:r>
            <a:r>
              <a:rPr lang="en-US" dirty="0" smtClean="0"/>
              <a:t> acts as the “player turn” action, checking the coordinates of the clicked cell and referencing the information arrays to determine the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Battleship – The Board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Battleship is a classic board game in which two players take turns trying to sink all of their opponent's ships</a:t>
            </a:r>
          </a:p>
          <a:p>
            <a:r>
              <a:rPr lang="en-US" dirty="0" smtClean="0"/>
              <a:t>Before the game begins, each player privately places their ships on the board in any position or orientation they wish</a:t>
            </a:r>
          </a:p>
          <a:p>
            <a:r>
              <a:rPr lang="en-US" dirty="0" smtClean="0"/>
              <a:t>Each turn consists of one player targeting a coordinate on their opponent’s board (e.g.  A-3, G-10), and the opponent stating whether it was a hit or a miss</a:t>
            </a:r>
          </a:p>
          <a:p>
            <a:r>
              <a:rPr lang="en-US" dirty="0" smtClean="0"/>
              <a:t>The player then marks the result on their own board and the other player starts their turn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erek\Documents\School\CompSci\OOP\Project04\Pictures\Code\Crops\GUI-4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787244" cy="3148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Derek\Documents\School\CompSci\OOP\Project04\Pictures\Code\Crops\GUI-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6228736" cy="5038724"/>
          </a:xfrm>
          <a:prstGeom prst="rect">
            <a:avLst/>
          </a:prstGeom>
          <a:noFill/>
        </p:spPr>
      </p:pic>
      <p:pic>
        <p:nvPicPr>
          <p:cNvPr id="4098" name="Picture 2" descr="C:\Users\Derek\Documents\School\CompSci\OOP\Project04\Pictures\Code\Crops\GUI-4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"/>
            <a:ext cx="6838950" cy="1422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three main features of the game’s mechanics and their implementations:</a:t>
            </a:r>
          </a:p>
          <a:p>
            <a:pPr lvl="1"/>
            <a:r>
              <a:rPr lang="en-US" dirty="0" smtClean="0"/>
              <a:t>Pre-game setup</a:t>
            </a:r>
          </a:p>
          <a:p>
            <a:pPr lvl="1"/>
            <a:r>
              <a:rPr lang="en-US" dirty="0" smtClean="0"/>
              <a:t>Enemy turn logic</a:t>
            </a:r>
          </a:p>
          <a:p>
            <a:pPr lvl="1"/>
            <a:r>
              <a:rPr lang="en-US" dirty="0" smtClean="0"/>
              <a:t>End-game conditions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the GUI is initially constructed, two loops call the </a:t>
            </a:r>
            <a:r>
              <a:rPr lang="en-US" dirty="0" err="1" smtClean="0"/>
              <a:t>shipPlacement</a:t>
            </a:r>
            <a:r>
              <a:rPr lang="en-US" dirty="0" smtClean="0"/>
              <a:t> method to create the randomized placement of the player and enemy ships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shipPlacement</a:t>
            </a:r>
            <a:r>
              <a:rPr lang="en-US" dirty="0" smtClean="0"/>
              <a:t> method uses two randomized pieces of information:</a:t>
            </a:r>
          </a:p>
          <a:p>
            <a:pPr lvl="1"/>
            <a:r>
              <a:rPr lang="en-US" dirty="0" smtClean="0"/>
              <a:t>A randomized set of coordinates to act as the initial cell of the ship</a:t>
            </a:r>
          </a:p>
          <a:p>
            <a:pPr lvl="1"/>
            <a:r>
              <a:rPr lang="en-US" dirty="0" smtClean="0"/>
              <a:t>A randomized direction (0-3) for the ship to be positioned in</a:t>
            </a:r>
          </a:p>
          <a:p>
            <a:r>
              <a:rPr lang="en-US" dirty="0" smtClean="0"/>
              <a:t>The function attempts to place the ship in the determined cells, and either successfully does so or runs into another ship</a:t>
            </a:r>
          </a:p>
          <a:p>
            <a:r>
              <a:rPr lang="en-US" dirty="0" smtClean="0"/>
              <a:t>If the method recognizes that the ship placement conflicts with another ship placed, it resets the placement and returns false, triggering another attempt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erek\Documents\School\CompSci\OOP\Project04\Pictures\Enemy Ships Demo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3985170" cy="5683464"/>
          </a:xfrm>
          <a:prstGeom prst="rect">
            <a:avLst/>
          </a:prstGeom>
          <a:noFill/>
        </p:spPr>
      </p:pic>
      <p:pic>
        <p:nvPicPr>
          <p:cNvPr id="2051" name="Picture 3" descr="C:\Users\Derek\Documents\School\CompSci\OOP\Project04\Pictures\Player Ships Dem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57200"/>
            <a:ext cx="4010679" cy="570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Derek\Documents\School\CompSci\OOP\Project04\Pictures\Code\Crops\GUI-1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027" y="1905000"/>
            <a:ext cx="8877973" cy="2125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Derek\Documents\School\CompSci\OOP\Project04\Pictures\Code\Crops\GUI-2-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76200"/>
            <a:ext cx="5787388" cy="4937125"/>
          </a:xfrm>
          <a:prstGeom prst="rect">
            <a:avLst/>
          </a:prstGeom>
          <a:noFill/>
        </p:spPr>
      </p:pic>
      <p:pic>
        <p:nvPicPr>
          <p:cNvPr id="6146" name="Picture 2" descr="C:\Users\Derek\Documents\School\CompSci\OOP\Project04\Pictures\Code\Crops\GUI-3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277966"/>
            <a:ext cx="6192838" cy="1580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– Enemy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enemy turn consists of a similar process, utilizing both the same random coordinate and direction generation</a:t>
            </a:r>
          </a:p>
          <a:p>
            <a:r>
              <a:rPr lang="en-US" dirty="0" smtClean="0"/>
              <a:t>The default “guessing” strategy for the computer is to simply target a random coordinate that hasn’t already been targeted</a:t>
            </a:r>
          </a:p>
          <a:p>
            <a:r>
              <a:rPr lang="en-US" dirty="0" smtClean="0"/>
              <a:t>Once the computer hits a player ship, a success flag is triggered and the computer makes an educated guess the following turn</a:t>
            </a:r>
          </a:p>
          <a:p>
            <a:r>
              <a:rPr lang="en-US" dirty="0" smtClean="0"/>
              <a:t>This consists of taking the previous coordinate and stepping out one cell in a random direction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Derek\Documents\School\CompSci\OOP\Project04\Pictures\Code\Crops\GUI-6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76200"/>
            <a:ext cx="5375013" cy="2209800"/>
          </a:xfrm>
          <a:prstGeom prst="rect">
            <a:avLst/>
          </a:prstGeom>
          <a:noFill/>
        </p:spPr>
      </p:pic>
      <p:pic>
        <p:nvPicPr>
          <p:cNvPr id="7171" name="Picture 3" descr="C:\Users\Derek\Documents\School\CompSci\OOP\Project04\Pictures\Code\Crops\GUI-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86000"/>
            <a:ext cx="5437556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- Endgame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either the win counter and lose counter reach 14 (the total ship cells for a player), the </a:t>
            </a:r>
            <a:r>
              <a:rPr lang="en-US" dirty="0" err="1" smtClean="0"/>
              <a:t>endGame</a:t>
            </a:r>
            <a:r>
              <a:rPr lang="en-US" dirty="0" smtClean="0"/>
              <a:t> method is called and prints a victory or loss message</a:t>
            </a:r>
          </a:p>
          <a:p>
            <a:r>
              <a:rPr lang="en-US" dirty="0" smtClean="0"/>
              <a:t>The endgame menu is then activated and the text display is deactivated until the user decides to play again or exit the game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Battleship – The Board Game</a:t>
            </a:r>
            <a:endParaRPr lang="en-US" dirty="0"/>
          </a:p>
        </p:txBody>
      </p:sp>
      <p:pic>
        <p:nvPicPr>
          <p:cNvPr id="8" name="Picture 2" descr="C:\Users\Derek\Documents\School\CompSci\OOP\Project04\Pictures\battleship-board-gam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000" y="1371600"/>
            <a:ext cx="63500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Derek\Documents\School\CompSci\OOP\Project04\Pictures\Code\Crops\GUI-7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592969" cy="3418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rek\Documents\School\CompSci\OOP\Project04\Fritz_Project04_U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113796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Now for a quick demo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Battleship – My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version of Battleship that I created, the game is played against a computer opponent</a:t>
            </a:r>
          </a:p>
          <a:p>
            <a:r>
              <a:rPr lang="en-US" dirty="0" smtClean="0"/>
              <a:t>Both the player’s and the computer’s ships are randomly placed before the game begins</a:t>
            </a:r>
          </a:p>
          <a:p>
            <a:r>
              <a:rPr lang="en-US" dirty="0" smtClean="0"/>
              <a:t>The game board is presented in a graphical user interface, where every coordinate is represented as a cell which can be selected</a:t>
            </a:r>
          </a:p>
          <a:p>
            <a:r>
              <a:rPr lang="en-US" dirty="0" smtClean="0"/>
              <a:t>A history of both the player’s and the computer’s actions are displayed in a text box that is part of the user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Derek\Documents\School\CompSci\OOP\Project04\Pictures\Cell Color D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04800"/>
            <a:ext cx="4394775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used a combination of the </a:t>
            </a:r>
            <a:r>
              <a:rPr lang="en-US" dirty="0" err="1" smtClean="0"/>
              <a:t>awt</a:t>
            </a:r>
            <a:r>
              <a:rPr lang="en-US" dirty="0" smtClean="0"/>
              <a:t> and swing libraries to create the user interface</a:t>
            </a:r>
          </a:p>
          <a:p>
            <a:pPr lvl="2"/>
            <a:r>
              <a:rPr lang="en-US" dirty="0" smtClean="0"/>
              <a:t>AWT (Abstract Window Toolkit) – Used primarily for painting the basic graphical components of the UI</a:t>
            </a:r>
          </a:p>
          <a:p>
            <a:pPr lvl="2"/>
            <a:r>
              <a:rPr lang="en-US" dirty="0" smtClean="0"/>
              <a:t>Swing – Used in creating the window itself and the more complex UI components, such as the text display and menu buttons.</a:t>
            </a:r>
          </a:p>
          <a:p>
            <a:r>
              <a:rPr lang="en-US" dirty="0" smtClean="0"/>
              <a:t>I also used the </a:t>
            </a:r>
            <a:r>
              <a:rPr lang="en-US" dirty="0" err="1" smtClean="0"/>
              <a:t>MouseMotionListener</a:t>
            </a:r>
            <a:r>
              <a:rPr lang="en-US" dirty="0" smtClean="0"/>
              <a:t> and </a:t>
            </a:r>
            <a:r>
              <a:rPr lang="en-US" dirty="0" err="1" smtClean="0"/>
              <a:t>MouseListener</a:t>
            </a:r>
            <a:r>
              <a:rPr lang="en-US" dirty="0" smtClean="0"/>
              <a:t> interfaces in order to allow for direct user interaction with the graphical components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Features –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parts of the game’s implementation include:</a:t>
            </a:r>
          </a:p>
          <a:p>
            <a:pPr lvl="1"/>
            <a:r>
              <a:rPr lang="en-US" dirty="0" smtClean="0"/>
              <a:t>The window</a:t>
            </a:r>
          </a:p>
          <a:p>
            <a:pPr lvl="1"/>
            <a:r>
              <a:rPr lang="en-US" dirty="0" smtClean="0"/>
              <a:t>The board</a:t>
            </a:r>
          </a:p>
          <a:p>
            <a:pPr lvl="1"/>
            <a:r>
              <a:rPr lang="en-US" dirty="0" smtClean="0"/>
              <a:t>The text display</a:t>
            </a:r>
          </a:p>
          <a:p>
            <a:pPr lvl="1"/>
            <a:r>
              <a:rPr lang="en-US" dirty="0" smtClean="0"/>
              <a:t>The endgame menu</a:t>
            </a:r>
          </a:p>
          <a:p>
            <a:pPr lvl="1"/>
            <a:r>
              <a:rPr lang="en-US" dirty="0" smtClean="0"/>
              <a:t>The information variables (ship arrays, menu status, etc.)</a:t>
            </a:r>
          </a:p>
          <a:p>
            <a:pPr lvl="1"/>
            <a:r>
              <a:rPr lang="en-US" dirty="0" smtClean="0"/>
              <a:t>The mouse/action listeners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–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window itself is a </a:t>
            </a:r>
            <a:r>
              <a:rPr lang="en-US" dirty="0" err="1" smtClean="0"/>
              <a:t>JFrame</a:t>
            </a:r>
            <a:r>
              <a:rPr lang="en-US" dirty="0" smtClean="0"/>
              <a:t> object with its traits defined in the constructor of my GUI class</a:t>
            </a:r>
          </a:p>
        </p:txBody>
      </p:sp>
      <p:pic>
        <p:nvPicPr>
          <p:cNvPr id="2051" name="Picture 3" descr="C:\Users\Derek\Documents\School\CompSci\OOP\Project04\Pictures\Code\Crops\GUI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265557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-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board is represented as its own class, which is also a nested class inside of GUI</a:t>
            </a:r>
          </a:p>
          <a:p>
            <a:r>
              <a:rPr lang="en-US" dirty="0" smtClean="0"/>
              <a:t>It extends </a:t>
            </a:r>
            <a:r>
              <a:rPr lang="en-US" dirty="0" err="1" smtClean="0"/>
              <a:t>JPanel</a:t>
            </a:r>
            <a:r>
              <a:rPr lang="en-US" dirty="0" smtClean="0"/>
              <a:t>, and its active instance is set as the window’s content pane, allowing further components to be added</a:t>
            </a:r>
          </a:p>
          <a:p>
            <a:r>
              <a:rPr lang="en-US" dirty="0" smtClean="0"/>
              <a:t>The Board class contains one method, </a:t>
            </a:r>
            <a:r>
              <a:rPr lang="en-US" dirty="0" err="1" smtClean="0"/>
              <a:t>paintComponent</a:t>
            </a:r>
            <a:r>
              <a:rPr lang="en-US" dirty="0" smtClean="0"/>
              <a:t>, which creates all of the board’s </a:t>
            </a:r>
            <a:r>
              <a:rPr lang="en-US" dirty="0" err="1" smtClean="0"/>
              <a:t>awt</a:t>
            </a:r>
            <a:r>
              <a:rPr lang="en-US" dirty="0" smtClean="0"/>
              <a:t> components such as the coordinate cells and player health bars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Derek\Documents\School\CompSci\OOP\Project04\Pictures\Code\Crops\GUI-1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667" y="4800601"/>
            <a:ext cx="8551333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192</TotalTime>
  <Words>984</Words>
  <Application>Microsoft Office PowerPoint</Application>
  <PresentationFormat>On-screen Show (4:3)</PresentationFormat>
  <Paragraphs>77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Origin</vt:lpstr>
      <vt:lpstr>Project 04 Presentation</vt:lpstr>
      <vt:lpstr>Battleship – The Board Game</vt:lpstr>
      <vt:lpstr>Battleship – The Board Game</vt:lpstr>
      <vt:lpstr>Battleship – My Implementation </vt:lpstr>
      <vt:lpstr>Slide 5</vt:lpstr>
      <vt:lpstr>Implementation Features</vt:lpstr>
      <vt:lpstr>Implementation Features – Components</vt:lpstr>
      <vt:lpstr>Components – Window</vt:lpstr>
      <vt:lpstr>Components - Board</vt:lpstr>
      <vt:lpstr>Slide 10</vt:lpstr>
      <vt:lpstr>Components – Text Display</vt:lpstr>
      <vt:lpstr>Slide 12</vt:lpstr>
      <vt:lpstr>Slide 13</vt:lpstr>
      <vt:lpstr>Components – Endgame Menu</vt:lpstr>
      <vt:lpstr>Slide 15</vt:lpstr>
      <vt:lpstr>Slide 16</vt:lpstr>
      <vt:lpstr>Components – Information Variables</vt:lpstr>
      <vt:lpstr>Slide 18</vt:lpstr>
      <vt:lpstr>Components – Mouse Listeners</vt:lpstr>
      <vt:lpstr>Slide 20</vt:lpstr>
      <vt:lpstr>Slide 21</vt:lpstr>
      <vt:lpstr>Game Mechanics</vt:lpstr>
      <vt:lpstr>Mechanics - Setup</vt:lpstr>
      <vt:lpstr>Slide 24</vt:lpstr>
      <vt:lpstr>Slide 25</vt:lpstr>
      <vt:lpstr>Slide 26</vt:lpstr>
      <vt:lpstr>Mechanics – Enemy Turn</vt:lpstr>
      <vt:lpstr>Slide 28</vt:lpstr>
      <vt:lpstr>Mechanics - Endgame</vt:lpstr>
      <vt:lpstr>Slide 30</vt:lpstr>
      <vt:lpstr>UML Class Diagram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04 Presentation</dc:title>
  <dc:creator>Derek Fritz</dc:creator>
  <cp:lastModifiedBy>Derek Fritz</cp:lastModifiedBy>
  <cp:revision>67</cp:revision>
  <dcterms:created xsi:type="dcterms:W3CDTF">2017-04-26T00:41:10Z</dcterms:created>
  <dcterms:modified xsi:type="dcterms:W3CDTF">2017-05-03T18:02:03Z</dcterms:modified>
</cp:coreProperties>
</file>