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375" r:id="rId2"/>
    <p:sldId id="381" r:id="rId3"/>
    <p:sldId id="385" r:id="rId4"/>
    <p:sldId id="386" r:id="rId5"/>
    <p:sldId id="387" r:id="rId6"/>
    <p:sldId id="388" r:id="rId7"/>
    <p:sldId id="390" r:id="rId8"/>
    <p:sldId id="389" r:id="rId9"/>
    <p:sldId id="38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>
        <p:scale>
          <a:sx n="100" d="100"/>
          <a:sy n="100" d="100"/>
        </p:scale>
        <p:origin x="107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26.06.2019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101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05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7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26.06.2019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5703861" cy="927686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Изучение законодательства </a:t>
            </a:r>
            <a:endParaRPr lang="en-US" sz="2800" dirty="0" smtClean="0">
              <a:solidFill>
                <a:schemeClr val="bg1"/>
              </a:solidFill>
              <a:latin typeface="Gilroy SemiBold" pitchFamily="50" charset="-52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Gilroy SemiBold" pitchFamily="50" charset="-52"/>
              </a:rPr>
              <a:t>по </a:t>
            </a:r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защите персональных данных</a:t>
            </a:r>
            <a:endParaRPr lang="ru-RU" sz="2800" dirty="0" smtClean="0">
              <a:solidFill>
                <a:schemeClr val="bg1"/>
              </a:solidFill>
              <a:latin typeface="Gilroy SemiBold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2147246" cy="114312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Валюхов О.А.</a:t>
            </a:r>
          </a:p>
          <a:p>
            <a:r>
              <a:rPr lang="ru-RU" sz="1400" dirty="0" smtClean="0"/>
              <a:t>Студент группы 161-331</a:t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Куратор проекта: </a:t>
            </a:r>
          </a:p>
          <a:p>
            <a:r>
              <a:rPr lang="ru-RU" sz="1400" dirty="0" err="1" smtClean="0"/>
              <a:t>Михальский</a:t>
            </a:r>
            <a:r>
              <a:rPr lang="ru-RU" sz="1400" dirty="0" smtClean="0"/>
              <a:t> О.О.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Введение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  <p:pic>
        <p:nvPicPr>
          <p:cNvPr id="1026" name="Picture 2" descr="ÐÐ°ÑÑÐ¸Ð½ÐºÐ¸ Ð¿Ð¾ Ð·Ð°Ð¿ÑÐ¾ÑÑ gdp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91" y="1744663"/>
            <a:ext cx="6522243" cy="434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400" dirty="0" smtClean="0"/>
              <a:t>Окончание </a:t>
            </a:r>
            <a:r>
              <a:rPr lang="ru-RU" sz="2400" dirty="0"/>
              <a:t>работы над оценкой соответствия;</a:t>
            </a:r>
          </a:p>
          <a:p>
            <a:pPr>
              <a:buFont typeface="+mj-lt"/>
              <a:buAutoNum type="arabicPeriod"/>
            </a:pPr>
            <a:r>
              <a:rPr lang="ru-RU" sz="2400" dirty="0" smtClean="0"/>
              <a:t>Разбор </a:t>
            </a:r>
            <a:r>
              <a:rPr lang="ru-RU" sz="2400" dirty="0"/>
              <a:t>трансграничной передачи персональных данных;</a:t>
            </a:r>
          </a:p>
          <a:p>
            <a:pPr>
              <a:buFont typeface="+mj-lt"/>
              <a:buAutoNum type="arabicPeriod"/>
            </a:pPr>
            <a:r>
              <a:rPr lang="ru-RU" sz="2400" dirty="0" smtClean="0"/>
              <a:t>Анализ </a:t>
            </a:r>
            <a:r>
              <a:rPr lang="ru-RU" sz="2400" dirty="0"/>
              <a:t>практик по реализации требований </a:t>
            </a:r>
            <a:r>
              <a:rPr lang="en-US" sz="2400" dirty="0"/>
              <a:t>GDPR</a:t>
            </a:r>
            <a:r>
              <a:rPr lang="ru-RU" sz="2400" dirty="0"/>
              <a:t>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Этапы работы над проектом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76" y="1744663"/>
            <a:ext cx="4076074" cy="4348162"/>
          </a:xfrm>
          <a:prstGeom prst="rect">
            <a:avLst/>
          </a:prstGeom>
        </p:spPr>
      </p:pic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/>
              <a:t>Окончание работы над оценкой соответствия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/>
              <a:t>Разбор трансграничной передачи персональных данных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60" y="1554391"/>
            <a:ext cx="5019080" cy="46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/>
              <a:t>Анализ практик по реализации требований </a:t>
            </a:r>
            <a:r>
              <a:rPr lang="en-US" dirty="0"/>
              <a:t>GDPR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72816"/>
            <a:ext cx="846260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/>
              <a:t>Анализ практик по реализации требований </a:t>
            </a:r>
            <a:r>
              <a:rPr lang="en-US" dirty="0" smtClean="0"/>
              <a:t>GDPR</a:t>
            </a:r>
            <a:r>
              <a:rPr lang="ru-RU" dirty="0" smtClean="0"/>
              <a:t> - 2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00808"/>
            <a:ext cx="8784004" cy="36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/>
              <a:t>Дальнейшее развитие проекта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  <p:pic>
        <p:nvPicPr>
          <p:cNvPr id="2050" name="Picture 2" descr="ÐÐ°ÑÑÐ¸Ð½ÐºÐ¸ Ð¿Ð¾ Ð·Ð°Ð¿ÑÐ¾ÑÑ gd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08" y="2476008"/>
            <a:ext cx="69532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2147246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Валюхов О.А.</a:t>
            </a:r>
          </a:p>
          <a:p>
            <a:r>
              <a:rPr lang="ru-RU" sz="1400" dirty="0" smtClean="0"/>
              <a:t>Студент группы 161-331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786</TotalTime>
  <Words>85</Words>
  <Application>Microsoft Office PowerPoint</Application>
  <PresentationFormat>Экран (4:3)</PresentationFormat>
  <Paragraphs>33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Gilroy</vt:lpstr>
      <vt:lpstr>Gilroy Bold</vt:lpstr>
      <vt:lpstr>Gilroy SemiBold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Олег Валюхов</cp:lastModifiedBy>
  <cp:revision>95</cp:revision>
  <cp:lastPrinted>2016-06-06T19:02:34Z</cp:lastPrinted>
  <dcterms:created xsi:type="dcterms:W3CDTF">2015-04-17T11:13:20Z</dcterms:created>
  <dcterms:modified xsi:type="dcterms:W3CDTF">2019-06-26T14:32:12Z</dcterms:modified>
</cp:coreProperties>
</file>