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a999e5e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6a999e5e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6a999e5e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d6a999e5e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6a999e5e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d6a999e5e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6a999e5e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6a999e5e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6a999e5e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d6a999e5e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6a999e5e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6a999e5e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6a999e5e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6a999e5e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6a999e5e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6a999e5e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6a999e5e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6a999e5e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6a999e5e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6a999e5e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6a999e5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d6a999e5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6a999e5ec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6a999e5e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6a999e5e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6a999e5e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6a999e5ec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6a999e5ec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6a999e5e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6a999e5e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6a999e5ec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6a999e5e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6a999e5ec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6a999e5e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6a999e5e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6a999e5e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6a999e5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6a999e5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6a999e5e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6a999e5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6a999e5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6a999e5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6a999e5e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6a999e5e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6a999e5e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6a999e5e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6a999e5e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6a999e5e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6a999e5e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6a999e5e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6309" y="1813197"/>
            <a:ext cx="85716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latin typeface="Calibri"/>
                <a:ea typeface="Calibri"/>
                <a:cs typeface="Calibri"/>
                <a:sym typeface="Calibri"/>
              </a:rPr>
              <a:t>Изучение электронной подписи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50775" y="4508800"/>
            <a:ext cx="2642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</a:t>
            </a:r>
            <a:endParaRPr sz="14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  <a:endParaRPr sz="14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073639" y="322411"/>
            <a:ext cx="7097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САНКТ-ПЕТЕРБУРГСКИЙ ГОСУДАРСТВЕННЫЙ</a:t>
            </a:r>
            <a:r>
              <a:rPr b="0" i="0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ЭЛЕКТРОТЕХНИЧЕСКИЙ УНИВЕРСИТЕТ «ЛЭТИ»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ИМ. В.И. УЛЬЯНОВА (ЛЕНИНА)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522612" y="1067606"/>
            <a:ext cx="614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Лабораторная работа</a:t>
            </a:r>
            <a:r>
              <a:rPr b="0" i="0" lang="ru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№</a:t>
            </a:r>
            <a:r>
              <a:rPr lang="ru" sz="280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98448" y="3023861"/>
            <a:ext cx="8747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Студент:_____________Чубан Д.В., группа 1303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3593583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Руководитель:________Племянников А.К., доцент каф. ИБ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00" y="1107338"/>
            <a:ext cx="3493121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349" y="1817525"/>
            <a:ext cx="3451299" cy="24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220"/>
              <a:t>Обобщенная схема создания и проверки электронной подписи</a:t>
            </a:r>
            <a:endParaRPr sz="222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450" y="1017725"/>
            <a:ext cx="545757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Время создание подписи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625" y="1017725"/>
            <a:ext cx="6350649" cy="60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1748175"/>
            <a:ext cx="6493135" cy="321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500" y="1999550"/>
            <a:ext cx="193575" cy="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6925" y="2004400"/>
            <a:ext cx="193575" cy="5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820"/>
              <a:t>Создание и проверка электронной подписи на основе эллиптических кривых</a:t>
            </a:r>
            <a:endParaRPr sz="1820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Выполнить процедуру создания подписи «Digital Signatures/PKI – &gt; Sign Document…» алгоритмом ECSP-DSA в пошаговом режиме (Display inter. results = ON). Зафиксировать скриншоты последовательности шагов.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Выполнить процедуру проверки подписи ECSP-DSA для случаев сохранения и нарушения целостности исходного текста. Сохранить скриншоты результатов.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3. Проверить лекционный материал по ECDSA, создав и проверив подпись сообщения M (принять M = h(M)) приложением «Indiv.Procedures –&gt; Number Theory… –&gt; Point Addition on EC».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76" y="1017725"/>
            <a:ext cx="7809400" cy="348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5001" y="2467052"/>
            <a:ext cx="306300" cy="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6606" y="2470874"/>
            <a:ext cx="306295" cy="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75" y="1017725"/>
            <a:ext cx="84812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50" y="1053475"/>
            <a:ext cx="85748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475" y="1063200"/>
            <a:ext cx="766378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лекционного материала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открытого и закрытого ключа: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Выберем кривую Ep(10, 3), где p = 31;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Выберем точку e1 = (20, 9);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 q = 8, 8 × (20, 9) = O;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4) Пусть d = 4, тогда e2 = d × e1 = (10, 24);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электронной подписи ECDSA: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Выберем r = 5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P(u, v) = 5 × (20, 9) = (11, 24)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 Вычислим первую часть подписи: S1 = 11 mod 8 = 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4) Вычислим вторую часть подписи (пусть h(M) = 42): S2 = (h(M) + d * S1) * r^-1 mod q = (42 + 12) * 5^-1 mod 8 = 6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 электронной подписи ECDSA: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 Вычисление промежуточных результатов A и B: A = h(M) * S2^-1 mod q = 7 B = S2^-1 * S1 mod q = 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T(x, y) = A * e1 + B * e2 = (19, 24)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 V = 19 mod 8 = S1 – всё корректно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425" y="1535674"/>
            <a:ext cx="3333051" cy="24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 процесса подписи в среде PKI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Запустить демонстрационную утилиту «Digital Signatures/PKI –&gt; Signature Demonstration…».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Получить сертификат ключа проверки электронной подписи (открытого ключа) на ранее сгенерированную ключевую пару RSA-2048.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Выполнить и сохранить скриншоты всех этапов создания электронной подписи документа.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4. Сохранить скриншот полученного сертификата ключа проверки этой электронной подписи.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 задачи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Цель:</a:t>
            </a:r>
            <a:r>
              <a:rPr lang="ru"/>
              <a:t> Повысить свою квалификацию в знаниях о алгоритмах создания и проверки электронной подписи, алгоритмах генерации ключевых пар.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Задачи: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Изучить алгоритм генерации ключевых пар с помощью утилит из CrypTool 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Изучить процессы создания и проверки электронной подписи с помощью утилит из CrypTool 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Изучить создание и проверку электронной подписи на основе эллиптических кривых с помощью утилит из CrypTool 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Изучить демонстрацию процесса подписи в среде PKI с помощью утилит из CrypTool 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Подписать свой отчет электронной подписью с помощью приложения CrypTool 1 и Adobe Reader.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75" y="1017725"/>
            <a:ext cx="82665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63" y="995200"/>
            <a:ext cx="831061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0" y="1043775"/>
            <a:ext cx="808310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50" y="1068075"/>
            <a:ext cx="725303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Подписание своего отчета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Сконвертировать отчет в формат pdf.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Экспортировать ранее созданный сертификат ключевой пары RSA «Digital Signatures/PKI –&gt; PKI/Generate… –&gt; Export PSE(#PKCS12)».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Открыть pdf-версию отчета и попытаться подписать с использованием этого сертификата.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Создать собственный самоподписанный сертификат в среде Adobe Reader и использовать его для подписи отчета.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5. Сохранить скриншоты свойств подписи и сертификата.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6. Внести изменения (маркеры, комментарии) в отчет и проверить подпись.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Подписание отчета</a:t>
            </a:r>
            <a:endParaRPr/>
          </a:p>
        </p:txBody>
      </p:sp>
      <p:pic>
        <p:nvPicPr>
          <p:cNvPr id="217" name="Google Shape;2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175" y="1900150"/>
            <a:ext cx="3743124" cy="265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950" y="1926640"/>
            <a:ext cx="3492498" cy="2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24" name="Google Shape;22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Изучены алгоритмы генерации пар ключей RSA-2048, DSA-2048 и EC-239, где самым быстрым оказался алгоритм EC-239, потому что он использует эллиптические кривые, которые обеспечивают высокий уровень безопасности при значительно меньшем размере ключа по сравнению с RSA и DSA. </a:t>
            </a:r>
            <a:endParaRPr/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Изучен процесс создания и проверки электронной подписи, а также созданы три разных подписи (RSA-2048, DSA-2048 и EC-239) и было выявлено, что создание подписи с помощью RSA-2048 заняло больше времени, чем с DSA-2048 и EC-239. </a:t>
            </a:r>
            <a:endParaRPr/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Изучен создание и проверку электронной подписи на основе эллиптических кривых, а также проведены ручные расчёты результаты которых, совпали с лекционным материалом. </a:t>
            </a:r>
            <a:endParaRPr/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Изучена демонстрация процесса подписи в среде PKI, а также рассмотрена структура сертификата ключа проверки электронной подписи на ранее сгенерированную ключевую пару. </a:t>
            </a:r>
            <a:endParaRPr/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Подписан отчет электронной подписью с помощью приложения CrypTool 1, Adobe Reader и сертификата полученного ранее.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ключевых пар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Перейти к утилите «Digital Signatures/PKI –&gt; PKI/Generate…».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Сгенерировать ключевые пары по алгоритмам RSA-2048, DSA-2048, EC-239. Зафиксировать время генерации в таблице.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3. С помощью утилиты «Digital Signatures/PKI –&gt; PKI/Display…» вывести сгенерированный открытый ключ и сохранить соответствующий скриншот.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 в CrypTool 1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948" y="1509000"/>
            <a:ext cx="3072301" cy="28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050" y="1509000"/>
            <a:ext cx="3220103" cy="28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алгоритмов генерации ключевых пар: RSA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2959900" y="1152475"/>
            <a:ext cx="587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ключевых пар для алгоритма RSA: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Выбираются два больших простых числа p и q (держатся в секрете).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Вычисление n = p × q.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Выбор произвольного e (1 &lt; e &lt; ϕ(n)), взаимно простого с ϕ(n).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Вычисление d: e × d = 1 mod ϕ(n).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Числа (e, n) – открытый ключ, d – закрытый ключ, p и q уничтожаются.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524" y="1005275"/>
            <a:ext cx="1507725" cy="371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алгоритмов генерации ключевых пар: DSA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237400" y="1152475"/>
            <a:ext cx="559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ключевых пар для алгоритма DSA: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Выбирается число p: длина – [512, 1024] бит, число бит в p должно быть кратно 64.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Выбирается число q, которое имеет тот же размер в битах, что и размер дайджеста используемой хеш-функции (160 бит для SHA-1) и удовлетворяющее условию (p - 1) = 0 mod q.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Выбирается e1: e1^q = 1 mod 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Выбирается целое число d &lt; q и вычисляется e2: e1^d = 1 mod 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Числа (e1, e2, p, q) – открытый ключ, d – закрытый ключ.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100" y="1017725"/>
            <a:ext cx="19149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алгоритмов генерации ключевых пар:ECDSA 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999550" y="1152475"/>
            <a:ext cx="583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ключевых пар для алгоритма ECDSA: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Выбирается эллиптическая кривая Ep(a, b), p – простое число.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Выбирается точка на кривой e1 = (x1, y1).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Выбирается простое число q – порядок одной из циклических подгрупп группы точек эллиптической кривой: q × (x1, y1) = 0.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Выбирается закрытый ключ 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Вычисляется точка на кривой e2 = e1 × d. 6. Открытый ключ – (a, b, q, p, e1, e2).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50" y="1090850"/>
            <a:ext cx="161449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Время генерации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25" y="1017725"/>
            <a:ext cx="558854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38" y="1634800"/>
            <a:ext cx="7912113" cy="324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4000" y="2373750"/>
            <a:ext cx="193575" cy="6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0425" y="2378600"/>
            <a:ext cx="193575" cy="5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Процессы создания и проверки электронной подписи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Задание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1. Открыть текст не менее 5000 знаков. Перейти к приложению «Digital Signatures/PKI –&gt; Sign Document…»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Задать хэш-функцию и другие параметры электронной подписи.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Создать подписи, используя закрытые ключи, сгенерированные в предыдущем задании. Зафиксировать время создания электронной подписи для каждого ключа (опция «Display signature time» должна быть включена)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Сохранить скриншот любой электронной подписи с помощью приложения «Digital Signatures/PKI –&gt; Extract Signature».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Выполнить процедуру проверки любой подписи «Digital Signatures/ PKI –&gt; Verify Signature» для случаев сохранения и нарушения целостности исходного текста. Сохранить скриншоты результатов.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