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fae9dd6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fae9dd6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fae9dd64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fae9dd64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fae9dd64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fae9dd64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fae9dd64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fae9dd64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fae9dd6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fae9dd6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ae9dd644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ae9dd644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fae9dd644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fae9dd644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 по продаже и обмену комнатными растениями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“Цветочки.ру”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358950" y="3432950"/>
            <a:ext cx="306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Королева Полина 1303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Байков Егор 1303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Чубан Дмитрий 1303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67275" y="3432950"/>
            <a:ext cx="306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Подготовили:</a:t>
            </a:r>
            <a:endParaRPr sz="1500"/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Сервис ориентирован на людей, интересующихся комнатными растениями, желающих продать, купить или обменяться растениями.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Сервис позволяет публиковать объявления с растениями и реализовывать сделки купли/обмена на их основе.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предметной области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75" y="1152475"/>
            <a:ext cx="6964623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пользователей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9609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Уровень доступа к системе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Гость, пользователь, премиум-пользователь, администратор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609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использования системы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Продажа растений, покупка растений, обмен растениями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609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Частота использования системы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Единоразовая сделка, периодическая сделка, регулярные сделки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609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Опыт растениеводства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Новичок, продвинутый, профессионал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609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сложности ухода за искомым растением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Неприхотливое, сроднее в уходе, сложное в уходе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Варианты использования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050" y="852050"/>
            <a:ext cx="36957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1650" y="11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объявления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3530" r="-3530" t="0"/>
          <a:stretch/>
        </p:blipFill>
        <p:spPr>
          <a:xfrm>
            <a:off x="608375" y="3354200"/>
            <a:ext cx="1888850" cy="16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25" y="825375"/>
            <a:ext cx="3172800" cy="224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800" y="304125"/>
            <a:ext cx="3205850" cy="229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2700" y="2987325"/>
            <a:ext cx="2632050" cy="189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>
            <a:stCxn id="96" idx="0"/>
          </p:cNvCxnSpPr>
          <p:nvPr/>
        </p:nvCxnSpPr>
        <p:spPr>
          <a:xfrm rot="10800000">
            <a:off x="1551900" y="3059600"/>
            <a:ext cx="9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>
            <a:stCxn id="97" idx="3"/>
            <a:endCxn id="98" idx="1"/>
          </p:cNvCxnSpPr>
          <p:nvPr/>
        </p:nvCxnSpPr>
        <p:spPr>
          <a:xfrm flipH="1" rot="10800000">
            <a:off x="3308525" y="1452700"/>
            <a:ext cx="12873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>
            <a:stCxn id="98" idx="2"/>
            <a:endCxn id="99" idx="0"/>
          </p:cNvCxnSpPr>
          <p:nvPr/>
        </p:nvCxnSpPr>
        <p:spPr>
          <a:xfrm>
            <a:off x="6198725" y="2600974"/>
            <a:ext cx="0" cy="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11600" y="72475"/>
            <a:ext cx="35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Обменять растение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3530" r="-3530" t="0"/>
          <a:stretch/>
        </p:blipFill>
        <p:spPr>
          <a:xfrm>
            <a:off x="1311500" y="3265225"/>
            <a:ext cx="1888850" cy="16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25" y="736400"/>
            <a:ext cx="3172800" cy="2248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>
            <a:stCxn id="109" idx="0"/>
            <a:endCxn id="110" idx="2"/>
          </p:cNvCxnSpPr>
          <p:nvPr/>
        </p:nvCxnSpPr>
        <p:spPr>
          <a:xfrm rot="10800000">
            <a:off x="2255925" y="2984725"/>
            <a:ext cx="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125" y="672972"/>
            <a:ext cx="2542574" cy="23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3200" y="3383525"/>
            <a:ext cx="2420424" cy="130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>
            <a:stCxn id="110" idx="3"/>
            <a:endCxn id="112" idx="1"/>
          </p:cNvCxnSpPr>
          <p:nvPr/>
        </p:nvCxnSpPr>
        <p:spPr>
          <a:xfrm>
            <a:off x="3842325" y="1860525"/>
            <a:ext cx="8697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12" idx="2"/>
            <a:endCxn id="113" idx="0"/>
          </p:cNvCxnSpPr>
          <p:nvPr/>
        </p:nvCxnSpPr>
        <p:spPr>
          <a:xfrm>
            <a:off x="5983412" y="3051371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06050" y="13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Просмотр статистики администратором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3530" r="-3530" t="0"/>
          <a:stretch/>
        </p:blipFill>
        <p:spPr>
          <a:xfrm>
            <a:off x="246925" y="1752325"/>
            <a:ext cx="1888850" cy="16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163" y="1422000"/>
            <a:ext cx="3186396" cy="2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1350" y="1436325"/>
            <a:ext cx="3186400" cy="22708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0"/>
          <p:cNvCxnSpPr>
            <a:stCxn id="122" idx="3"/>
            <a:endCxn id="123" idx="1"/>
          </p:cNvCxnSpPr>
          <p:nvPr/>
        </p:nvCxnSpPr>
        <p:spPr>
          <a:xfrm>
            <a:off x="2135775" y="2571751"/>
            <a:ext cx="29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>
            <a:stCxn id="123" idx="3"/>
            <a:endCxn id="124" idx="1"/>
          </p:cNvCxnSpPr>
          <p:nvPr/>
        </p:nvCxnSpPr>
        <p:spPr>
          <a:xfrm>
            <a:off x="5619559" y="2571750"/>
            <a:ext cx="2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