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86940"/>
          </a:xfrm>
          <a:solidFill>
            <a:schemeClr val="accent1">
              <a:lumMod val="75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ru-RU" altLang="en-US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Игра-головоломка Сапёр</a:t>
            </a:r>
            <a:endParaRPr lang="ru-RU" altLang="en-US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0" y="2186940"/>
            <a:ext cx="12192635" cy="61855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Возможности проекта: классическая игра сапёр, написанная своими руками с улучшениями</a:t>
            </a:r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r>
              <a:rPr lang="ru-RU" altLang="en-US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Улучшения</a:t>
            </a:r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:</a:t>
            </a:r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	</a:t>
            </a:r>
            <a:r>
              <a:rPr lang="ru-RU" altLang="en-US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1. БД с паролями и чемпионами режимов</a:t>
            </a:r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	</a:t>
            </a:r>
            <a:r>
              <a:rPr lang="ru-RU" altLang="en-US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2. Раскраска клеточек </a:t>
            </a:r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	</a:t>
            </a:r>
            <a:r>
              <a:rPr lang="ru-RU" altLang="en-US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3. Кнопка с информацией об игре</a:t>
            </a:r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+mn-ea"/>
              </a:rPr>
              <a:t>	</a:t>
            </a:r>
            <a:r>
              <a:rPr lang="ru-RU" altLang="en-US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4. Возможность выбрать 11 режимов</a:t>
            </a:r>
            <a:endParaRPr lang="ru-RU" altLang="en-US">
              <a:ln w="660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  <a:p>
            <a:pPr algn="l"/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4325"/>
          </a:xfrm>
          <a:solidFill>
            <a:schemeClr val="accent1">
              <a:lumMod val="75000"/>
            </a:schemeClr>
          </a:solidFill>
        </p:spPr>
        <p:txBody>
          <a:bodyPr anchor="ctr" anchorCtr="0"/>
          <a:p>
            <a:r>
              <a:rPr lang="ru-RU" altLang="en-US">
                <a:ln>
                  <a:solidFill>
                    <a:srgbClr val="FFC000"/>
                  </a:solidFill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                  </a:t>
            </a:r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Сложности при работе</a:t>
            </a:r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1584325"/>
            <a:ext cx="12192635" cy="52736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Поиск информации - Официальная документация \ статьи на </a:t>
            </a:r>
            <a:r>
              <a:rPr lang="en-US" altLang="ru-RU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habr.com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 Структура проекта</a:t>
            </a:r>
            <a:r>
              <a:rPr lang="en-US" altLang="ru-RU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- </a:t>
            </a:r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Концепция проекта была видна не сразу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3. Параллельные занятия - Учёба и др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3270" cy="1584325"/>
          </a:xfrm>
          <a:solidFill>
            <a:schemeClr val="accent1">
              <a:lumMod val="75000"/>
            </a:schemeClr>
          </a:solidFill>
        </p:spPr>
        <p:txBody>
          <a:bodyPr/>
          <a:p>
            <a:r>
              <a:rPr lang="ru-RU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                          </a:t>
            </a:r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Этапы работы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1584960"/>
            <a:ext cx="12192635" cy="52730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Множество ошибок на начальном этапе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Исправление ошибок и оптимизация кода игры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Доработка интерфейса и некоторых улучшений (</a:t>
            </a:r>
            <a:r>
              <a:rPr lang="en-US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FAQ, Restart </a:t>
            </a:r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 тд)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Наслажление выполенным проектом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4325"/>
          </a:xfrm>
          <a:solidFill>
            <a:schemeClr val="accent1">
              <a:lumMod val="75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      Результаты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-635" y="1584325"/>
            <a:ext cx="12192000" cy="527304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lnSpcReduction="10000"/>
            <a:scene3d>
              <a:camera prst="orthographicFront"/>
              <a:lightRig rig="threePt" dir="t"/>
            </a:scene3d>
          </a:bodyPr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Практически все цели достигнуты, но есть вещи, которые хочется доработать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Обучился многим приёмам, такие как вставки </a:t>
            </a:r>
            <a:r>
              <a:rPr lang="en-US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 </a:t>
            </a:r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</a:t>
            </a:r>
            <a:r>
              <a:rPr lang="en-US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Python-</a:t>
            </a:r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код, таймер и др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Понял, что нужно использовать документацию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Остался доволен проектом</a:t>
            </a:r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en-US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5748020"/>
            <a:ext cx="12191365" cy="86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ru-RU" altLang="en-US">
                <a:solidFill>
                  <a:schemeClr val="accent4"/>
                </a:solidFill>
                <a:effectLst/>
              </a:rPr>
              <a:t>                          </a:t>
            </a:r>
            <a:endParaRPr lang="ru-RU" altLang="en-US">
              <a:solidFill>
                <a:schemeClr val="accent4"/>
              </a:solidFill>
              <a:effectLst/>
            </a:endParaRPr>
          </a:p>
          <a:p>
            <a:r>
              <a:rPr lang="ru-RU" altLang="en-US">
                <a:solidFill>
                  <a:schemeClr val="accent4"/>
                </a:solidFill>
                <a:effectLst/>
              </a:rPr>
              <a:t>                                       </a:t>
            </a:r>
            <a:r>
              <a:rPr lang="ru-RU" altLang="en-US" sz="32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</a:rPr>
              <a:t>ЖЕЛАЮ УДАЧИ ОСТАЛЬНЫМ ВЫСТУПАЮЩИМ!</a:t>
            </a:r>
            <a:endParaRPr lang="ru-RU" altLang="en-US" sz="32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Игра-головоломка Сапёр</vt:lpstr>
      <vt:lpstr>                      Сложности при работе</vt:lpstr>
      <vt:lpstr>                            Этапы работы</vt:lpstr>
      <vt:lpstr>                                   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АлексФед</cp:lastModifiedBy>
  <cp:revision>5</cp:revision>
  <dcterms:created xsi:type="dcterms:W3CDTF">2022-11-03T08:14:00Z</dcterms:created>
  <dcterms:modified xsi:type="dcterms:W3CDTF">2023-01-14T09:32:45Z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46752D7FF4A24405A96EA36E3946B60F</vt:lpwstr>
  </property>
</Properties>
</file>