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0" r:id="rId6"/>
    <p:sldId id="269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356C-3E91-4D4D-A901-113BEDD24EF6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E22A0-B374-457A-BED6-0F290A710C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335F-8D2F-49BA-953C-5399457AA160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7340-3667-4F9E-BA73-CB6D356E33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9ECC3-5F70-48A0-8D7F-42F8594951DE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9374-DC6A-4150-8C16-33E7F05A8B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3CB9F-986D-402F-93B4-6DBF2AD4B29A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1C4B9-CD5A-4EB4-A2A2-B034924B6A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F554-2929-4191-A5A2-455F9FD92D63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11B7-9197-42FD-91CD-C8584538C7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BE72-D556-4474-A28E-54AE2D95CDF0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4936-CBAD-4D05-BED0-DA827E7C0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8DA8E-8955-42BC-B24B-5E6F8291A62B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C5426-21C2-4947-85E9-DCBD2AF3B5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1696D-2468-4059-8A2B-1E667E4B774F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C6BA1-1924-438D-B949-73AB86AA6A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40FDE-3CE2-44F3-A69F-50494F58D211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88C31-1058-4468-A64F-614263CBD4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19CD3-2FBB-4ECA-BA48-A57C200648EE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BB6B-25B4-46A3-AE79-3C10E7E6DD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F4E34-4634-41A5-83F4-7622A6780497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12A9-3242-4829-9897-E90809A4D5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C5F5F2-F7A4-40D7-BA5E-3339FC83CD58}" type="datetimeFigureOut">
              <a:rPr lang="pt-BR"/>
              <a:pPr>
                <a:defRPr/>
              </a:pPr>
              <a:t>15/04/2011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227727-988E-4A07-8FC4-DF263C689A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2780928"/>
            <a:ext cx="8604448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055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132856"/>
            <a:ext cx="8280920" cy="427809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Prioridades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Versão 1;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 de registros conforme a classificação geral dos seres vivos;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Edição de registros cadastrados.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Versão 2;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Manutenção de Usuários;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 e edição de registros.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Versão 3;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Manutenção de usuários e registros taxonômicos completos.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132856"/>
            <a:ext cx="8280920" cy="46474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Cronograma Básico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Final do 2º bimestre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Cumprir funcionalidades de cadastros taxonômicos;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Atribuir requisitos relacionados a geografia, coleta, taxonomia, etc.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Final do 3º bimestre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Permitir a visualização de registros em ambiente desktop;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 e manutenção de usuários.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Final do 4º bimestre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Avaliar o sistema e verificar se há a necessidade da inclusão e/ou alteração de recursos ou funções.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23528" y="1628800"/>
            <a:ext cx="3096592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Necessidades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132856"/>
            <a:ext cx="8280920" cy="24314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Necessidades Iniciais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Especialistas em Java, Redes e SQL. 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Internet ativa para fins de pesquisas e interação entre as áreas de desenvolvimento;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 integrante do projeto deverá portar um computador, seja notebook ou desktop;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83568" y="4697849"/>
            <a:ext cx="8280920" cy="13234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Necessidades de Suporte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Fornecimento de informações por parte do cliente necessárias para a execução do 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395536" y="1628800"/>
            <a:ext cx="7164288" cy="576064"/>
            <a:chOff x="445550" y="1628798"/>
            <a:chExt cx="2254242" cy="1383265"/>
          </a:xfrm>
        </p:grpSpPr>
        <p:sp>
          <p:nvSpPr>
            <p:cNvPr id="21" name="CaixaDeTexto 20"/>
            <p:cNvSpPr txBox="1"/>
            <p:nvPr/>
          </p:nvSpPr>
          <p:spPr>
            <a:xfrm>
              <a:off x="467544" y="1628800"/>
              <a:ext cx="2232248" cy="1383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Controle e Gerenciamento das Informações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45550" y="1628798"/>
              <a:ext cx="153959" cy="8832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25" name="CaixaDeTexto 24"/>
          <p:cNvSpPr txBox="1"/>
          <p:nvPr/>
        </p:nvSpPr>
        <p:spPr>
          <a:xfrm>
            <a:off x="683568" y="2140401"/>
            <a:ext cx="8280920" cy="39087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Armazenamento de Informações e dados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Computadores pessoais dos integrantes da equipe;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E-mails;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Backups por medidas de segurança.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Dados serão armazenados semanalmente  na caixa postal de cada integrante.</a:t>
            </a: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Ferramenta de Gerenciamento e Controle</a:t>
            </a:r>
          </a:p>
          <a:p>
            <a:pPr marL="7223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Tortoise</a:t>
            </a:r>
          </a:p>
          <a:p>
            <a:pPr marL="10842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Compartilhamento de documentos e arquivos;</a:t>
            </a:r>
          </a:p>
          <a:p>
            <a:pPr marL="7223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6"/>
          <p:cNvGrpSpPr>
            <a:grpSpLocks/>
          </p:cNvGrpSpPr>
          <p:nvPr/>
        </p:nvGrpSpPr>
        <p:grpSpPr bwMode="auto">
          <a:xfrm>
            <a:off x="1002502" y="1969675"/>
            <a:ext cx="1697290" cy="523221"/>
            <a:chOff x="487611" y="1628798"/>
            <a:chExt cx="2310192" cy="1256376"/>
          </a:xfrm>
        </p:grpSpPr>
        <p:sp>
          <p:nvSpPr>
            <p:cNvPr id="21" name="CaixaDeTexto 20"/>
            <p:cNvSpPr txBox="1"/>
            <p:nvPr/>
          </p:nvSpPr>
          <p:spPr>
            <a:xfrm>
              <a:off x="565555" y="1628800"/>
              <a:ext cx="2232248" cy="12563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Grupo 03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7611" y="1628798"/>
              <a:ext cx="153959" cy="88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25" name="CaixaDeTexto 24"/>
          <p:cNvSpPr txBox="1"/>
          <p:nvPr/>
        </p:nvSpPr>
        <p:spPr>
          <a:xfrm>
            <a:off x="2483768" y="2735049"/>
            <a:ext cx="4248472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Cally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de Souza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Afiune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;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Jhony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Kenis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Xavier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Reny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;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Marttini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Silva e Souza;</a:t>
            </a: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Waléria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Corrêa de Oliveira.</a:t>
            </a:r>
          </a:p>
        </p:txBody>
      </p:sp>
      <p:pic>
        <p:nvPicPr>
          <p:cNvPr id="17" name="Imagem 16" descr="logo_ueg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0000"/>
          </a:blip>
          <a:stretch>
            <a:fillRect/>
          </a:stretch>
        </p:blipFill>
        <p:spPr>
          <a:xfrm>
            <a:off x="3995936" y="5517232"/>
            <a:ext cx="177250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079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83568" y="2132856"/>
            <a:ext cx="828092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Sistema de Catalogação da Biodiversidade foi desenvolvido baseado em um projeto científico do curso de Ciências Biológicas da Universidade Estadual de Goiás, o Projeto Virtual da Biodiversidade do Cerrado.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projeto visa classificar hierarquicamente os seres-vivos conforme a sua classificação taxonômica. Desta maneira serão organizados entre Reinos, Filos, Classes, Ordens, Famílias, Gêneros e Espécies. Sendo que alguns deste níveis podem conter sub-divisões.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Sendo que, pretende disponibilizar o material coletado por pesquisadores para consulta à alunos, estudiosos e pesquisadores.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3081" name="Grupo 19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7" name="CaixaDeTexto 16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O Projeto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11560" y="2060849"/>
            <a:ext cx="83529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Taxonomia é uma área da Biologia que estuda a classificação dos seres vivos, estas são feitas através de critérios preestabelecidos, isto é, usa-se </a:t>
            </a:r>
            <a:r>
              <a:rPr lang="pt-BR" sz="24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regras de classificação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de acordo com a necessidade e com o sistema de classificação adotado.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Como surgiu:</a:t>
            </a:r>
          </a:p>
          <a:p>
            <a:pPr marL="1254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Aristóteles: Primeira tentativa de classificação;</a:t>
            </a:r>
          </a:p>
          <a:p>
            <a:pPr marL="1254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John Ray: Catalogação sistemática de organismos e foi primeiro a usar o termo </a:t>
            </a:r>
            <a:r>
              <a:rPr lang="pt-BR" sz="2400" b="1" u="sng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espécie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1254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Carlos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Linnaeus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(Lineu): 1758, Propôs regras para a nomenclatura (palavras em Latim) e de um sistema natural com 3 reinos e 6 categorias principais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1254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Robert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Whittaker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: 1969, Propôs a utilização de 5 reinos;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467296" y="1628775"/>
            <a:ext cx="2304504" cy="523876"/>
            <a:chOff x="526733" y="1628800"/>
            <a:chExt cx="1894251" cy="523221"/>
          </a:xfrm>
        </p:grpSpPr>
        <p:sp>
          <p:nvSpPr>
            <p:cNvPr id="21" name="CaixaDeTexto 20"/>
            <p:cNvSpPr txBox="1"/>
            <p:nvPr/>
          </p:nvSpPr>
          <p:spPr>
            <a:xfrm>
              <a:off x="526733" y="1628800"/>
              <a:ext cx="18942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Taxonomia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70007" y="1628801"/>
              <a:ext cx="2528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/>
          <a:stretch>
            <a:fillRect/>
          </a:stretch>
        </p:blipFill>
        <p:spPr bwMode="auto">
          <a:xfrm>
            <a:off x="504056" y="1556792"/>
            <a:ext cx="8604448" cy="5206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Processo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683568" y="2132856"/>
            <a:ext cx="828092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processo pode ser entendido através de um caso de uso utilizando três atores, o Usuário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</a:rPr>
              <a:t> , o Administrador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e o Pesquisador.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O usuário: será responsável por manter todas as informações no banco de dados.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	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O Administrador: terá todos os privilégios do usuário,  será capaz de visualizar relatórios e responsável pelo controle de empréstimos e doações e por confirmar cadastros de usuários e pesquisadores.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	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O pesquisador: terá a possibilidade de visualizar o banco de dados e realizar doações e empréstimos.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6386" name="Picture 2" descr="D:\Tortoise\portal-virtual\5- Especificação geral de requisitos\Arquivos\caso e uso 1.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10000"/>
          </a:blip>
          <a:stretch>
            <a:fillRect/>
          </a:stretch>
        </p:blipFill>
        <p:spPr bwMode="auto">
          <a:xfrm>
            <a:off x="349487" y="1988840"/>
            <a:ext cx="8753546" cy="4869160"/>
          </a:xfrm>
          <a:prstGeom prst="rect">
            <a:avLst/>
          </a:prstGeom>
          <a:noFill/>
        </p:spPr>
      </p:pic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Processo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410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4104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132856"/>
            <a:ext cx="8280920" cy="45243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Criar um sistema capaz de alimentar o banco de dados do Portal Virtual do Cerrado e que atenda as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necessidades encontradas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ao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se manter e visualizar espécimes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.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Escopo 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Consiste na manutenção de registros taxonômicos.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Controle de doações e empréstimos de registros.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Controle e condições de armazenamento.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Não-Escopo 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Interação através de tecnologias 3D.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Módulos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Desktop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.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132856"/>
            <a:ext cx="8280920" cy="44012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Requisitos do Usuário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Quanto ao registro taxonômico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Cadastrar;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Alterar;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Consultar;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Excluir.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Quanto ao registro de usuários 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Cadastrar;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Alterar;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Consultar;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Excluir.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132856"/>
            <a:ext cx="8280920" cy="31700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Restrições do Produto</a:t>
            </a:r>
          </a:p>
          <a:p>
            <a:pPr marL="723900" indent="-2667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Atender aos principais requisitos de disponibilização e cadastro de registros taxonômicos.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Critérios de Qualidade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Grande capacidade de manter registro;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Tolerância à falhas;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Garantir que não haja redundância de informações;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Assegurar a integridade das informações.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595</Words>
  <Application>Microsoft Office PowerPoint</Application>
  <PresentationFormat>Apresentação na tela (4:3)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Edna Xavier</dc:creator>
  <cp:lastModifiedBy>Edna Xavier</cp:lastModifiedBy>
  <cp:revision>122</cp:revision>
  <dcterms:created xsi:type="dcterms:W3CDTF">2011-04-12T21:00:36Z</dcterms:created>
  <dcterms:modified xsi:type="dcterms:W3CDTF">2011-04-15T19:03:54Z</dcterms:modified>
</cp:coreProperties>
</file>