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1" r:id="rId6"/>
    <p:sldId id="268" r:id="rId7"/>
    <p:sldId id="267" r:id="rId8"/>
    <p:sldId id="273" r:id="rId9"/>
    <p:sldId id="272" r:id="rId10"/>
    <p:sldId id="270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50" d="100"/>
          <a:sy n="50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356C-3E91-4D4D-A901-113BEDD24EF6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E22A0-B374-457A-BED6-0F290A710C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335F-8D2F-49BA-953C-5399457AA160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7340-3667-4F9E-BA73-CB6D356E33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ECC3-5F70-48A0-8D7F-42F8594951DE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9374-DC6A-4150-8C16-33E7F05A8B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CB9F-986D-402F-93B4-6DBF2AD4B29A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1C4B9-CD5A-4EB4-A2A2-B034924B6A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F554-2929-4191-A5A2-455F9FD92D63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11B7-9197-42FD-91CD-C8584538C7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BE72-D556-4474-A28E-54AE2D95CDF0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4936-CBAD-4D05-BED0-DA827E7C0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DA8E-8955-42BC-B24B-5E6F8291A62B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C5426-21C2-4947-85E9-DCBD2AF3B5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1696D-2468-4059-8A2B-1E667E4B774F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C6BA1-1924-438D-B949-73AB86AA6A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40FDE-3CE2-44F3-A69F-50494F58D211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8C31-1058-4468-A64F-614263CBD4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19CD3-2FBB-4ECA-BA48-A57C200648EE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BB6B-25B4-46A3-AE79-3C10E7E6DD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F4E34-4634-41A5-83F4-7622A6780497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12A9-3242-4829-9897-E90809A4D5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C5F5F2-F7A4-40D7-BA5E-3339FC83CD58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227727-988E-4A07-8FC4-DF263C689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2780928"/>
            <a:ext cx="8604448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055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6"/>
          <p:cNvGrpSpPr>
            <a:grpSpLocks/>
          </p:cNvGrpSpPr>
          <p:nvPr/>
        </p:nvGrpSpPr>
        <p:grpSpPr bwMode="auto">
          <a:xfrm>
            <a:off x="1002502" y="1969675"/>
            <a:ext cx="1697290" cy="523221"/>
            <a:chOff x="487611" y="1628798"/>
            <a:chExt cx="2310192" cy="1256376"/>
          </a:xfrm>
        </p:grpSpPr>
        <p:sp>
          <p:nvSpPr>
            <p:cNvPr id="21" name="CaixaDeTexto 20"/>
            <p:cNvSpPr txBox="1"/>
            <p:nvPr/>
          </p:nvSpPr>
          <p:spPr>
            <a:xfrm>
              <a:off x="565555" y="1628800"/>
              <a:ext cx="2232248" cy="12563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Grupo 03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7611" y="1628798"/>
              <a:ext cx="153959" cy="88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2483768" y="2735049"/>
            <a:ext cx="4248472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Cally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de Souza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Afiune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;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Jhony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Kenis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Xavier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Reny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;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Marttini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Silva e Souza;</a:t>
            </a: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Waléria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Corrêa de Oliveira.</a:t>
            </a:r>
          </a:p>
        </p:txBody>
      </p:sp>
      <p:pic>
        <p:nvPicPr>
          <p:cNvPr id="17" name="Imagem 16" descr="logo_ueg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0000"/>
          </a:blip>
          <a:stretch>
            <a:fillRect/>
          </a:stretch>
        </p:blipFill>
        <p:spPr>
          <a:xfrm>
            <a:off x="3779912" y="5517232"/>
            <a:ext cx="177250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079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83568" y="2132856"/>
            <a:ext cx="828092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Sistema de Catalogação da Biodiversidade foi desenvolvido baseado em um projeto científico do curso de Ciências Biológicas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e Sistemas de Informação da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Universidade Estadual de Goiás, o Projeto Virtual da Biodiversidade do Cerrado.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projeto visa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cadastrar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as coleções de fanerógamas, criptógamos, fungos, fósseis, insetos e vertebrados mantidos pelos pesquisadores da UEG.</a:t>
            </a:r>
            <a:endParaRPr lang="pt-BR" sz="24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Generalizar o processo de cadastro nos diversos tipos de banco de dados utilizados no herbário e nos laboratórios de Biologia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.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3081" name="Grupo 19"/>
          <p:cNvGrpSpPr>
            <a:grpSpLocks/>
          </p:cNvGrpSpPr>
          <p:nvPr/>
        </p:nvGrpSpPr>
        <p:grpSpPr bwMode="auto">
          <a:xfrm>
            <a:off x="539552" y="1628775"/>
            <a:ext cx="3816424" cy="523875"/>
            <a:chOff x="426351" y="1628800"/>
            <a:chExt cx="2273441" cy="523220"/>
          </a:xfrm>
        </p:grpSpPr>
        <p:sp>
          <p:nvSpPr>
            <p:cNvPr id="17" name="CaixaDeTexto 16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Introdução ao </a:t>
              </a: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Projeto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6351" y="1628800"/>
              <a:ext cx="1842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6386" name="Picture 2" descr="D:\Tortoise\portal-virtual\5- Especificação geral de requisitos\Arquivos\caso e uso 1.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10000"/>
          </a:blip>
          <a:stretch>
            <a:fillRect/>
          </a:stretch>
        </p:blipFill>
        <p:spPr bwMode="auto">
          <a:xfrm>
            <a:off x="349487" y="404664"/>
            <a:ext cx="8753546" cy="6453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410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4104" name="Grupo 16"/>
          <p:cNvGrpSpPr>
            <a:grpSpLocks/>
          </p:cNvGrpSpPr>
          <p:nvPr/>
        </p:nvGrpSpPr>
        <p:grpSpPr bwMode="auto">
          <a:xfrm>
            <a:off x="395288" y="1484784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11560" y="1844824"/>
            <a:ext cx="8280920" cy="53860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Criar um sistema, </a:t>
            </a:r>
            <a:r>
              <a:rPr lang="pt-BR" sz="24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Desktop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, capaz de alimentar o banco de dados do Portal Virtual do Cerrado e que atenda as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necessidades encontradas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ao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se manter e visualizar espécimes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.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registros taxonômicos.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coleta.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geografia.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multimídia.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bibliográficos.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endereço físico.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empréstimo de exsicatas.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cadastros de usuários.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063745"/>
            <a:ext cx="8280920" cy="47705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Não-Escopo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Não se responsabiliza com a divulgação dos materiais no Portal Virtual do Cerrado.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Premissas do Projeto 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Criar um módulo web para cadastros e consultas de espécimes.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Módulos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básicos.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de espécimes.</a:t>
            </a:r>
            <a:endParaRPr lang="pt-BR" sz="2400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Gerenciamento dos níveis de acesso dos usuários.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Controle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de doações e empréstimos de exsicatas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Relatórios.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11560" y="2867452"/>
            <a:ext cx="83529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Taxonomia é uma área da Biologia que 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categoriza os 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seres 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vivos 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através de critérios preestabelecidos, isto é, usa-se </a:t>
            </a:r>
            <a:r>
              <a:rPr lang="pt-BR" sz="28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regras de classificação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de acordo com a necessidade e com o 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sistema 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adotado.</a:t>
            </a:r>
          </a:p>
        </p:txBody>
      </p: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67296" y="1772791"/>
            <a:ext cx="2304504" cy="523876"/>
            <a:chOff x="526733" y="1628800"/>
            <a:chExt cx="1894251" cy="523221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6733" y="1628800"/>
              <a:ext cx="18942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Taxonomia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70007" y="1628801"/>
              <a:ext cx="25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11560" y="1628800"/>
            <a:ext cx="8280920" cy="5134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9552" y="1772816"/>
            <a:ext cx="8604448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1560" y="1628800"/>
            <a:ext cx="8352928" cy="5134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307</Words>
  <Application>Microsoft Office PowerPoint</Application>
  <PresentationFormat>Apresentação na tela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Edna Xavier</dc:creator>
  <cp:lastModifiedBy>Edna Xavier</cp:lastModifiedBy>
  <cp:revision>145</cp:revision>
  <dcterms:created xsi:type="dcterms:W3CDTF">2011-04-12T21:00:36Z</dcterms:created>
  <dcterms:modified xsi:type="dcterms:W3CDTF">2011-04-16T05:28:38Z</dcterms:modified>
</cp:coreProperties>
</file>