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83" r:id="rId6"/>
    <p:sldId id="269" r:id="rId7"/>
    <p:sldId id="281" r:id="rId8"/>
    <p:sldId id="282" r:id="rId9"/>
    <p:sldId id="271" r:id="rId10"/>
    <p:sldId id="284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70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356C-3E91-4D4D-A901-113BEDD24EF6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E22A0-B374-457A-BED6-0F290A710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335F-8D2F-49BA-953C-5399457AA160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7340-3667-4F9E-BA73-CB6D356E33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ECC3-5F70-48A0-8D7F-42F8594951DE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9374-DC6A-4150-8C16-33E7F05A8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CB9F-986D-402F-93B4-6DBF2AD4B29A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1C4B9-CD5A-4EB4-A2A2-B034924B6A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F554-2929-4191-A5A2-455F9FD92D63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11B7-9197-42FD-91CD-C8584538C7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BE72-D556-4474-A28E-54AE2D95CDF0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4936-CBAD-4D05-BED0-DA827E7C0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DA8E-8955-42BC-B24B-5E6F8291A62B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5426-21C2-4947-85E9-DCBD2AF3B5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1696D-2468-4059-8A2B-1E667E4B774F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6BA1-1924-438D-B949-73AB86AA6A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40FDE-3CE2-44F3-A69F-50494F58D211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8C31-1058-4468-A64F-614263CBD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9CD3-2FBB-4ECA-BA48-A57C200648EE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BB6B-25B4-46A3-AE79-3C10E7E6D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4E34-4634-41A5-83F4-7622A6780497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12A9-3242-4829-9897-E90809A4D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C5F5F2-F7A4-40D7-BA5E-3339FC83CD58}" type="datetimeFigureOut">
              <a:rPr lang="pt-BR"/>
              <a:pPr>
                <a:defRPr/>
              </a:pPr>
              <a:t>01/07/2011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227727-988E-4A07-8FC4-DF263C689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780928"/>
            <a:ext cx="8604448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055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1772816"/>
            <a:ext cx="7416824" cy="455888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827584" y="13407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Antigo..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2050" name="Picture 2" descr="C:\Users\Waleria\Documents\Totoise_Grupo 03\eng software\layouts\coleta - nome cole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82080"/>
            <a:ext cx="8232808" cy="5676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3074" name="Picture 2" descr="C:\Users\Waleria\Documents\Totoise_Grupo 03\eng software\layouts\Espécime - Cole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7848872" cy="5545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4098" name="Picture 2" descr="C:\Users\Waleria\Documents\Totoise_Grupo 03\eng software\layouts\Geografia - Esta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24744"/>
            <a:ext cx="7774831" cy="5492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5122" name="Picture 2" descr="C:\Users\Waleria\Documents\Totoise_Grupo 03\eng software\layouts\Geografia - Localid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24744"/>
            <a:ext cx="7918847" cy="5733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6146" name="Picture 2" descr="C:\Users\Waleria\Documents\Totoise_Grupo 03\eng software\layouts\Geografia - Municíp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61505"/>
            <a:ext cx="8062863" cy="5696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7170" name="Picture 2" descr="C:\Users\Waleria\Documents\Totoise_Grupo 03\eng software\layouts\Geografia - Paí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61506"/>
            <a:ext cx="8062863" cy="5696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8194" name="Picture 2" descr="C:\Users\Waleria\Documents\Totoise_Grupo 03\eng software\layouts\Taxonomia - Epíteto específ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192" y="1052736"/>
            <a:ext cx="7999808" cy="55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1002502" y="1969675"/>
            <a:ext cx="1697290" cy="523221"/>
            <a:chOff x="487611" y="1628798"/>
            <a:chExt cx="2310192" cy="1256376"/>
          </a:xfrm>
        </p:grpSpPr>
        <p:sp>
          <p:nvSpPr>
            <p:cNvPr id="21" name="CaixaDeTexto 20"/>
            <p:cNvSpPr txBox="1"/>
            <p:nvPr/>
          </p:nvSpPr>
          <p:spPr>
            <a:xfrm>
              <a:off x="565555" y="1628800"/>
              <a:ext cx="2232248" cy="12563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Grupo 03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11" y="1628798"/>
              <a:ext cx="153959" cy="88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2483768" y="2735049"/>
            <a:ext cx="4248472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Cally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de Souza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Afiune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;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Jhony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Kenis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Xavier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Reny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;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Marttini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Silva e Souza;</a:t>
            </a: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Waléria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Corrêa de Oliveira.</a:t>
            </a:r>
          </a:p>
        </p:txBody>
      </p:sp>
      <p:pic>
        <p:nvPicPr>
          <p:cNvPr id="17" name="Imagem 16" descr="logo_ueg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0000"/>
          </a:blip>
          <a:stretch>
            <a:fillRect/>
          </a:stretch>
        </p:blipFill>
        <p:spPr>
          <a:xfrm>
            <a:off x="3779912" y="5517232"/>
            <a:ext cx="177250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079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83568" y="2132856"/>
            <a:ext cx="828092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Sistema de Catalogação da Biodiversidade foi desenvolvido baseado em um projeto científico do curso de Ciências Biológicas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e Sistemas de Informação da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Universidade Estadual de Goiás, o Projeto Virtual da Biodiversidade do Cerrado.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projeto visa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cadastrar as coleções de fanerógamas, criptógamos, fungos, fósseis, insetos e vertebrados mantidos pelos pesquisadores da UEG.</a:t>
            </a:r>
            <a:endParaRPr lang="pt-BR" sz="24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Generalizar o processo de cadastro nos diversos tipos de banco de dados utilizados no herbário e nos laboratórios de Biologia.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410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0" name="CaixaDeTexto 19"/>
          <p:cNvSpPr txBox="1"/>
          <p:nvPr/>
        </p:nvSpPr>
        <p:spPr>
          <a:xfrm>
            <a:off x="611560" y="1844824"/>
            <a:ext cx="8280920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Criar um sistema, </a:t>
            </a:r>
            <a:r>
              <a:rPr lang="pt-BR" sz="24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WEB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, capaz de alimentar o banco de dados do Portal Virtual do Cerrado e que atenda as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necessidades encontradas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ao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se manter e visualizar espécimes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registros taxonômicos.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coleta.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geografia.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multimídia.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bibliográficos.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endereço físico.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cadastros de usuários.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11560" y="2867452"/>
            <a:ext cx="83529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Taxonomia é uma área da Biologia que categoriza os seres vivos através de critérios preestabelecidos, isto é, usa-se </a:t>
            </a:r>
            <a:r>
              <a:rPr lang="pt-BR" sz="28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regras de classificação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de acordo com a necessidade e com o sistema adotado.</a:t>
            </a:r>
          </a:p>
        </p:txBody>
      </p:sp>
      <p:grpSp>
        <p:nvGrpSpPr>
          <p:cNvPr id="3" name="Grupo 19"/>
          <p:cNvGrpSpPr>
            <a:grpSpLocks/>
          </p:cNvGrpSpPr>
          <p:nvPr/>
        </p:nvGrpSpPr>
        <p:grpSpPr bwMode="auto">
          <a:xfrm>
            <a:off x="467296" y="1772791"/>
            <a:ext cx="2304504" cy="523876"/>
            <a:chOff x="526733" y="1628800"/>
            <a:chExt cx="1894251" cy="523221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6733" y="1628800"/>
              <a:ext cx="18942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Taxonomia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007" y="1628801"/>
              <a:ext cx="25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6386" name="Picture 2" descr="D:\Tortoise\portal-virtual\5- Especificação geral de requisitos\Arquivos\caso e uso 1.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10000"/>
          </a:blip>
          <a:stretch>
            <a:fillRect/>
          </a:stretch>
        </p:blipFill>
        <p:spPr bwMode="auto">
          <a:xfrm>
            <a:off x="349487" y="404664"/>
            <a:ext cx="8753546" cy="6453336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971600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Antigo...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6" name="Picture 2" descr="C:\Users\Waleria\Documents\Totoise_Grupo 03\PIDS 01072011\UseCase Diagram0_manter_ta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8640"/>
            <a:ext cx="7056784" cy="6485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11560" y="1628800"/>
            <a:ext cx="8280920" cy="513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9552" y="1772816"/>
            <a:ext cx="8604448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063745"/>
            <a:ext cx="8280920" cy="44012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Não-Escopo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Não se responsabiliza com o controle de empréstimos das exsicatas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Premissas do Projeto 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Criar um módulo web para cadastros e consultas de espécimes.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Módulos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básicos.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de espécimes.</a:t>
            </a:r>
            <a:endParaRPr lang="pt-BR" sz="2400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Gerenciamento dos níveis de acesso dos usuários.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Relatórios.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348</Words>
  <Application>Microsoft Office PowerPoint</Application>
  <PresentationFormat>Apresentação na tela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Edna Xavier</dc:creator>
  <cp:lastModifiedBy>Waleria</cp:lastModifiedBy>
  <cp:revision>153</cp:revision>
  <dcterms:created xsi:type="dcterms:W3CDTF">2011-04-12T21:00:36Z</dcterms:created>
  <dcterms:modified xsi:type="dcterms:W3CDTF">2011-07-01T23:18:39Z</dcterms:modified>
</cp:coreProperties>
</file>