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6E3D-B86F-4D42-9584-D041DF3D5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458D5-861E-4308-B386-91A37E2E1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ED0A-29E8-4196-A02D-236126E1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0EC-1B16-49DB-8BBE-6417F2FBC70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5F9E-F1F5-4385-B6D9-C608F6EE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D1074-CBA4-40C1-922D-4E727C9C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E220-F965-455B-9820-C3EE72CC3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12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71A3-FBA7-477C-A244-AF8E177E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4FBD3-7ACF-4A6F-82A7-9ED44A823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C648-AF21-4C97-B432-3BA24AA0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0EC-1B16-49DB-8BBE-6417F2FBC70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C9818-F3AE-4CB4-8A24-A69BB137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CFEA7-8CDB-4E40-9660-4D03A856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E220-F965-455B-9820-C3EE72CC3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78682-18F2-4E26-A221-5B52F883F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B6E98-D2F5-43A5-B4A6-F916EF9D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DBCCF-5C57-4452-B680-731BEA82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0EC-1B16-49DB-8BBE-6417F2FBC70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72F22-DB60-4E4B-A4B3-DD3D5124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938BF-2E83-4F1D-BC62-A07BFDD0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E220-F965-455B-9820-C3EE72CC3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0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E332-9347-43A1-BD52-88193524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6EA8-5965-4EA9-8270-A02C4C525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A9200-0511-4227-8965-75A2BC0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0EC-1B16-49DB-8BBE-6417F2FBC70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A35E-19E9-4836-AA5B-742A752E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36213-87A8-4682-8077-E288FCFA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E220-F965-455B-9820-C3EE72CC3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09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232D-F147-4C2A-A363-35E0531F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CE4A7-CAC8-42E0-9C8B-1B26007EE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D5A4B-6E43-4B2B-807E-D4FA231D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0EC-1B16-49DB-8BBE-6417F2FBC70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B7454-D6AF-4CCD-9DA9-22DF73E3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4EF9E-0052-4458-B04D-DF6A83A8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E220-F965-455B-9820-C3EE72CC3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98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3949-CDEB-4105-AB63-B593D4AE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E33D-5B85-4D7C-98AC-7F497C65D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9AD48-B688-47C2-B374-607220FE1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D7888-5D56-4147-99AB-CC40DDA7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0EC-1B16-49DB-8BBE-6417F2FBC70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2DC51-C263-422F-9F10-11665C89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C7D62-BA1D-4DF3-A299-3ADC309F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E220-F965-455B-9820-C3EE72CC3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6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D371-18CD-4CC3-9406-BAC04898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CE5F1-0770-4E5B-88C8-FCFCF1891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37670-AAAC-4E54-95C4-C57BDDD49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1BF06-A7E5-4DE2-A7C4-9AB065D89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B737C-AF8C-49C5-9F5E-E59E153C7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3A572-FE12-4F2A-BD74-E98831A7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0EC-1B16-49DB-8BBE-6417F2FBC70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3F82C-72AD-4E50-8C03-9135FBEE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27C45-9F05-4FB3-B089-52E1455F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E220-F965-455B-9820-C3EE72CC3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77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662F-5DC4-4C49-9169-F6E87700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D52DA-B5F3-401C-99FD-A2722A6D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0EC-1B16-49DB-8BBE-6417F2FBC70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7161A-4AD6-4EFA-8ED4-5AF41312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09651-1033-4FF1-B0D9-77CFABE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E220-F965-455B-9820-C3EE72CC3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82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32726-019F-4083-825B-930511DC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0EC-1B16-49DB-8BBE-6417F2FBC70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ACAAD-E8B3-4B44-8440-A4040605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BD8F6-417F-4EB4-A23C-DB07BA6D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E220-F965-455B-9820-C3EE72CC3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60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E1E7-1B3D-4841-AD18-4067E0FE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90DD-51C1-4AF1-926F-7234FD5DB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B6760-0D1B-4A42-BABD-78A96621C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D2A48-5B0A-46B6-9BA4-2758B8CD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0EC-1B16-49DB-8BBE-6417F2FBC70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6872C-4674-41C8-A7B9-A9333298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55D76-517A-4C3A-9A74-B04A67DF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E220-F965-455B-9820-C3EE72CC3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81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D9A2-244D-43B4-9489-9C301AF1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B3208-E6FB-4C71-BE74-58760698A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02BC3-70D5-4E99-A2C6-CC6D04639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B066B-7F88-4AD0-878C-422AE514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50EC-1B16-49DB-8BBE-6417F2FBC70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A5BB-740D-4056-A621-88D3223E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1295D-7535-4F85-AF97-142BB431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E220-F965-455B-9820-C3EE72CC3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05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71372-A25E-4CCF-9B7C-E1CFFABD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B44B5-49B9-4E27-89DC-B65AF5597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39E57-DAC6-483D-B9D6-06B27ADEB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50EC-1B16-49DB-8BBE-6417F2FBC700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A5B53-F58B-43B6-9602-2F207E474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644C-2B52-4839-B874-97188BC1A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3E220-F965-455B-9820-C3EE72CC3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2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et-a-porter.com/au/en/" TargetMode="External"/><Relationship Id="rId5" Type="http://schemas.openxmlformats.org/officeDocument/2006/relationships/hyperlink" Target="https://www.restorationhardware.com/rooms/?sale=false" TargetMode="External"/><Relationship Id="rId4" Type="http://schemas.openxmlformats.org/officeDocument/2006/relationships/hyperlink" Target="https://www.hadleyrose.co.uk/view-collection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F0ACA3B-07BA-44A2-8ADB-C6311D6F8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171825"/>
            <a:ext cx="931877" cy="3494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5E89DC-2EE2-48DB-9001-9949927C4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" y="67111"/>
            <a:ext cx="8719420" cy="5498983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5CFF17-1C1C-4933-98D0-1AE2DC48BF8D}"/>
              </a:ext>
            </a:extLst>
          </p:cNvPr>
          <p:cNvCxnSpPr>
            <a:cxnSpLocks/>
          </p:cNvCxnSpPr>
          <p:nvPr/>
        </p:nvCxnSpPr>
        <p:spPr>
          <a:xfrm>
            <a:off x="389253" y="964896"/>
            <a:ext cx="8582772" cy="530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57BFB3-8EEE-4E03-A62C-2F1BE32AB5E3}"/>
              </a:ext>
            </a:extLst>
          </p:cNvPr>
          <p:cNvCxnSpPr>
            <a:cxnSpLocks/>
          </p:cNvCxnSpPr>
          <p:nvPr/>
        </p:nvCxnSpPr>
        <p:spPr>
          <a:xfrm>
            <a:off x="1409350" y="1107347"/>
            <a:ext cx="7590838" cy="421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95F608-60AB-4E7A-84B2-DAC08E2FC620}"/>
              </a:ext>
            </a:extLst>
          </p:cNvPr>
          <p:cNvCxnSpPr>
            <a:cxnSpLocks/>
          </p:cNvCxnSpPr>
          <p:nvPr/>
        </p:nvCxnSpPr>
        <p:spPr>
          <a:xfrm>
            <a:off x="6342077" y="1843481"/>
            <a:ext cx="2712903" cy="228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FB08CF6-377B-4E6E-A02A-D27971915F43}"/>
              </a:ext>
            </a:extLst>
          </p:cNvPr>
          <p:cNvCxnSpPr>
            <a:cxnSpLocks/>
          </p:cNvCxnSpPr>
          <p:nvPr/>
        </p:nvCxnSpPr>
        <p:spPr>
          <a:xfrm>
            <a:off x="7204943" y="1868647"/>
            <a:ext cx="2408840" cy="156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E321F5E-8D40-445A-A9AD-3473EEFA4398}"/>
              </a:ext>
            </a:extLst>
          </p:cNvPr>
          <p:cNvSpPr txBox="1"/>
          <p:nvPr/>
        </p:nvSpPr>
        <p:spPr>
          <a:xfrm>
            <a:off x="9594368" y="3320067"/>
            <a:ext cx="2511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Removed blog and replaced with Collections. See </a:t>
            </a:r>
            <a:r>
              <a:rPr lang="en-GB" sz="1100" dirty="0">
                <a:hlinkClick r:id="rId4"/>
              </a:rPr>
              <a:t>https://www.hadleyrose.co.uk/view-collections/</a:t>
            </a:r>
            <a:endParaRPr lang="en-GB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7B6E39-E243-4C15-BE98-C3849943AD43}"/>
              </a:ext>
            </a:extLst>
          </p:cNvPr>
          <p:cNvSpPr txBox="1"/>
          <p:nvPr/>
        </p:nvSpPr>
        <p:spPr>
          <a:xfrm>
            <a:off x="9001020" y="4181730"/>
            <a:ext cx="25114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Removed Range and replaced with Rooms. See below for layout and functionality </a:t>
            </a:r>
            <a:r>
              <a:rPr lang="en-GB" sz="1100" dirty="0" err="1"/>
              <a:t>inspo</a:t>
            </a:r>
            <a:r>
              <a:rPr lang="en-GB" sz="1100" dirty="0"/>
              <a:t>.. </a:t>
            </a:r>
            <a:r>
              <a:rPr lang="en-GB" sz="1100" dirty="0">
                <a:hlinkClick r:id="rId5"/>
              </a:rPr>
              <a:t>https://www.restorationhardware.com/rooms/?sale=false</a:t>
            </a:r>
            <a:endParaRPr lang="en-GB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B02ADA-8562-4C52-A048-5CB7688C3364}"/>
              </a:ext>
            </a:extLst>
          </p:cNvPr>
          <p:cNvSpPr txBox="1"/>
          <p:nvPr/>
        </p:nvSpPr>
        <p:spPr>
          <a:xfrm>
            <a:off x="8947889" y="5243119"/>
            <a:ext cx="2712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Removed Previous Content and replaced with Language select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35BB70-CB2C-4CE7-80CB-AA491F15EF7A}"/>
              </a:ext>
            </a:extLst>
          </p:cNvPr>
          <p:cNvSpPr txBox="1"/>
          <p:nvPr/>
        </p:nvSpPr>
        <p:spPr>
          <a:xfrm>
            <a:off x="9000188" y="6079739"/>
            <a:ext cx="2712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Removed Previous Content and replaced with currency select. See below functionality link </a:t>
            </a:r>
            <a:r>
              <a:rPr lang="en-GB" sz="1100" dirty="0">
                <a:hlinkClick r:id="rId6"/>
              </a:rPr>
              <a:t>https://www.net-a-porter.com/au/en/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36732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981139-D0FC-48B7-82CA-8CF96297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04" y="497924"/>
            <a:ext cx="9291735" cy="32712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B96E8-B81C-4EEA-B398-2F0382F4BA0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6193370" y="391887"/>
            <a:ext cx="795259" cy="61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D34D07-8BCA-4A8F-A28B-18FAD23D8FDC}"/>
              </a:ext>
            </a:extLst>
          </p:cNvPr>
          <p:cNvCxnSpPr>
            <a:cxnSpLocks/>
          </p:cNvCxnSpPr>
          <p:nvPr/>
        </p:nvCxnSpPr>
        <p:spPr>
          <a:xfrm>
            <a:off x="3766657" y="2801923"/>
            <a:ext cx="96223" cy="290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D8BACE-0E1F-4275-B85A-3ADF5EE2FA8A}"/>
              </a:ext>
            </a:extLst>
          </p:cNvPr>
          <p:cNvCxnSpPr/>
          <p:nvPr/>
        </p:nvCxnSpPr>
        <p:spPr>
          <a:xfrm flipH="1">
            <a:off x="3221372" y="2994870"/>
            <a:ext cx="327171" cy="154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EA8313-46DF-4A0A-9362-8746D7217729}"/>
              </a:ext>
            </a:extLst>
          </p:cNvPr>
          <p:cNvCxnSpPr/>
          <p:nvPr/>
        </p:nvCxnSpPr>
        <p:spPr>
          <a:xfrm flipH="1">
            <a:off x="763398" y="2919369"/>
            <a:ext cx="1006679" cy="234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88D5D8-D20D-456C-9085-A863B35A63C7}"/>
              </a:ext>
            </a:extLst>
          </p:cNvPr>
          <p:cNvCxnSpPr>
            <a:cxnSpLocks/>
          </p:cNvCxnSpPr>
          <p:nvPr/>
        </p:nvCxnSpPr>
        <p:spPr>
          <a:xfrm>
            <a:off x="3942826" y="2133534"/>
            <a:ext cx="480983" cy="210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770901-FBCD-42FF-8F21-294B0E1DB5A5}"/>
              </a:ext>
            </a:extLst>
          </p:cNvPr>
          <p:cNvCxnSpPr>
            <a:cxnSpLocks/>
          </p:cNvCxnSpPr>
          <p:nvPr/>
        </p:nvCxnSpPr>
        <p:spPr>
          <a:xfrm>
            <a:off x="5851071" y="2919369"/>
            <a:ext cx="226767" cy="133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361A0E-313C-465C-9BB5-5B0667C04627}"/>
              </a:ext>
            </a:extLst>
          </p:cNvPr>
          <p:cNvCxnSpPr>
            <a:cxnSpLocks/>
          </p:cNvCxnSpPr>
          <p:nvPr/>
        </p:nvCxnSpPr>
        <p:spPr>
          <a:xfrm>
            <a:off x="7994708" y="2214694"/>
            <a:ext cx="515750" cy="223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C737FE-B45B-4451-85ED-C726A651AD50}"/>
              </a:ext>
            </a:extLst>
          </p:cNvPr>
          <p:cNvCxnSpPr>
            <a:cxnSpLocks/>
          </p:cNvCxnSpPr>
          <p:nvPr/>
        </p:nvCxnSpPr>
        <p:spPr>
          <a:xfrm>
            <a:off x="9160778" y="2449585"/>
            <a:ext cx="1053158" cy="242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71A4B1-2AAF-4750-97C9-71942E1EE0B3}"/>
              </a:ext>
            </a:extLst>
          </p:cNvPr>
          <p:cNvSpPr txBox="1"/>
          <p:nvPr/>
        </p:nvSpPr>
        <p:spPr>
          <a:xfrm>
            <a:off x="335560" y="5268286"/>
            <a:ext cx="149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Moved “Press” to this column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F99FC8-9BF2-47E4-B852-0EF291C33437}"/>
              </a:ext>
            </a:extLst>
          </p:cNvPr>
          <p:cNvSpPr txBox="1"/>
          <p:nvPr/>
        </p:nvSpPr>
        <p:spPr>
          <a:xfrm>
            <a:off x="2023145" y="4579848"/>
            <a:ext cx="149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Mood Board Link For new Feature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42F3A8-4527-4E1A-BFDA-B3C1EBF17417}"/>
              </a:ext>
            </a:extLst>
          </p:cNvPr>
          <p:cNvSpPr txBox="1"/>
          <p:nvPr/>
        </p:nvSpPr>
        <p:spPr>
          <a:xfrm>
            <a:off x="3411521" y="5709334"/>
            <a:ext cx="288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Sample Request Link for new functionality. I will provide page design for this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8AA93-755C-4752-87AC-192D372FED8F}"/>
              </a:ext>
            </a:extLst>
          </p:cNvPr>
          <p:cNvSpPr txBox="1"/>
          <p:nvPr/>
        </p:nvSpPr>
        <p:spPr>
          <a:xfrm>
            <a:off x="3959603" y="4255628"/>
            <a:ext cx="180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“Personal Shopper” was removed by you, so </a:t>
            </a:r>
            <a:r>
              <a:rPr lang="en-GB" sz="1200" dirty="0" err="1"/>
              <a:t>ive</a:t>
            </a:r>
            <a:r>
              <a:rPr lang="en-GB" sz="1200" dirty="0"/>
              <a:t> added it again.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58DF8-6744-4D84-937E-31BBA436A8B7}"/>
              </a:ext>
            </a:extLst>
          </p:cNvPr>
          <p:cNvSpPr txBox="1"/>
          <p:nvPr/>
        </p:nvSpPr>
        <p:spPr>
          <a:xfrm>
            <a:off x="5787891" y="4255628"/>
            <a:ext cx="202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Contact Us – Have removed some of the content here and repositioned it. Please make sure this is central to the page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DEF8B3-757E-4E17-84F4-A30865FCEDBA}"/>
              </a:ext>
            </a:extLst>
          </p:cNvPr>
          <p:cNvSpPr txBox="1"/>
          <p:nvPr/>
        </p:nvSpPr>
        <p:spPr>
          <a:xfrm>
            <a:off x="8194117" y="4550838"/>
            <a:ext cx="14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Changed wording from sitting room to Living Room.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5641E-FFDF-4FDC-83EA-8F86BEDC19DA}"/>
              </a:ext>
            </a:extLst>
          </p:cNvPr>
          <p:cNvSpPr txBox="1"/>
          <p:nvPr/>
        </p:nvSpPr>
        <p:spPr>
          <a:xfrm>
            <a:off x="10160466" y="4738945"/>
            <a:ext cx="149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Added “View my Wishlist” this is for the new functionality.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4666041-CAC0-49BA-92AD-1622E8B073E3}"/>
              </a:ext>
            </a:extLst>
          </p:cNvPr>
          <p:cNvSpPr/>
          <p:nvPr/>
        </p:nvSpPr>
        <p:spPr>
          <a:xfrm>
            <a:off x="714678" y="478737"/>
            <a:ext cx="10409123" cy="3457028"/>
          </a:xfrm>
          <a:custGeom>
            <a:avLst/>
            <a:gdLst>
              <a:gd name="connsiteX0" fmla="*/ 5224727 w 9926608"/>
              <a:gd name="connsiteY0" fmla="*/ 435550 h 2852907"/>
              <a:gd name="connsiteX1" fmla="*/ 191332 w 9926608"/>
              <a:gd name="connsiteY1" fmla="*/ 167103 h 2852907"/>
              <a:gd name="connsiteX2" fmla="*/ 1525182 w 9926608"/>
              <a:gd name="connsiteY2" fmla="*/ 2667022 h 2852907"/>
              <a:gd name="connsiteX3" fmla="*/ 5962958 w 9926608"/>
              <a:gd name="connsiteY3" fmla="*/ 2557965 h 2852907"/>
              <a:gd name="connsiteX4" fmla="*/ 9922561 w 9926608"/>
              <a:gd name="connsiteY4" fmla="*/ 1668732 h 2852907"/>
              <a:gd name="connsiteX5" fmla="*/ 6701189 w 9926608"/>
              <a:gd name="connsiteY5" fmla="*/ 368438 h 2852907"/>
              <a:gd name="connsiteX6" fmla="*/ 6164293 w 9926608"/>
              <a:gd name="connsiteY6" fmla="*/ 729165 h 2852907"/>
              <a:gd name="connsiteX7" fmla="*/ 5174393 w 9926608"/>
              <a:gd name="connsiteY7" fmla="*/ 343271 h 2852907"/>
              <a:gd name="connsiteX8" fmla="*/ 6021681 w 9926608"/>
              <a:gd name="connsiteY8" fmla="*/ 326493 h 28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26608" h="2852907">
                <a:moveTo>
                  <a:pt x="5224727" y="435550"/>
                </a:moveTo>
                <a:cubicBezTo>
                  <a:pt x="3016325" y="115370"/>
                  <a:pt x="807923" y="-204809"/>
                  <a:pt x="191332" y="167103"/>
                </a:cubicBezTo>
                <a:cubicBezTo>
                  <a:pt x="-425259" y="539015"/>
                  <a:pt x="563244" y="2268545"/>
                  <a:pt x="1525182" y="2667022"/>
                </a:cubicBezTo>
                <a:cubicBezTo>
                  <a:pt x="2487120" y="3065499"/>
                  <a:pt x="4563395" y="2724347"/>
                  <a:pt x="5962958" y="2557965"/>
                </a:cubicBezTo>
                <a:cubicBezTo>
                  <a:pt x="7362521" y="2391583"/>
                  <a:pt x="9799523" y="2033653"/>
                  <a:pt x="9922561" y="1668732"/>
                </a:cubicBezTo>
                <a:cubicBezTo>
                  <a:pt x="10045599" y="1303811"/>
                  <a:pt x="7327567" y="525032"/>
                  <a:pt x="6701189" y="368438"/>
                </a:cubicBezTo>
                <a:cubicBezTo>
                  <a:pt x="6074811" y="211844"/>
                  <a:pt x="6418759" y="733359"/>
                  <a:pt x="6164293" y="729165"/>
                </a:cubicBezTo>
                <a:cubicBezTo>
                  <a:pt x="5909827" y="724971"/>
                  <a:pt x="5198162" y="410383"/>
                  <a:pt x="5174393" y="343271"/>
                </a:cubicBezTo>
                <a:cubicBezTo>
                  <a:pt x="5150624" y="276159"/>
                  <a:pt x="5586152" y="301326"/>
                  <a:pt x="6021681" y="3264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BF5C2-2832-4BC7-84E3-88160F7F94DA}"/>
              </a:ext>
            </a:extLst>
          </p:cNvPr>
          <p:cNvSpPr txBox="1"/>
          <p:nvPr/>
        </p:nvSpPr>
        <p:spPr>
          <a:xfrm>
            <a:off x="6988629" y="253387"/>
            <a:ext cx="364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Changed layout here – please keep all columns central</a:t>
            </a:r>
          </a:p>
        </p:txBody>
      </p:sp>
    </p:spTree>
    <p:extLst>
      <p:ext uri="{BB962C8B-B14F-4D97-AF65-F5344CB8AC3E}">
        <p14:creationId xmlns:p14="http://schemas.microsoft.com/office/powerpoint/2010/main" val="53062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Hadley Rose</dc:creator>
  <cp:lastModifiedBy>Hadley Rose</cp:lastModifiedBy>
  <cp:revision>10</cp:revision>
  <dcterms:created xsi:type="dcterms:W3CDTF">2020-03-26T16:21:27Z</dcterms:created>
  <dcterms:modified xsi:type="dcterms:W3CDTF">2020-04-01T15:27:47Z</dcterms:modified>
</cp:coreProperties>
</file>