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55F2-4444-4567-8E7C-C5FC5ACF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05BD-77C3-4676-B7BD-20AF71FC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3672-98BD-42CF-B5FD-7394514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17E5-244B-4397-81B0-41B99592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DB24-BE53-4C11-BCB1-1174623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9897-4709-4232-A137-C1C0842C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34081-67F6-443D-A658-87F1961B6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5BDD-5608-42BB-857B-0C69E230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0C2A-AA63-4B9B-BCC0-72AF8FEF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CAD1-22B8-4AF9-9CE0-0973F9AF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3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6210-5B32-4714-A85C-0CA4BA318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A419-C694-447F-B56B-5E13435F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A6A6-1534-47A0-ABEB-D0490F9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FF80-8634-4162-9FEB-1AFE2784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ACB9-246C-4CCA-8513-868C5FAF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330-AC68-4898-809E-51C92446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8420-18E0-46CA-83B2-8F2A73F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8959-1251-4060-BE0B-A93899BF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840D-0069-4AF8-8DB5-8F3E017A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2C8-ECCD-4BBB-8F55-CB7DF1A7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FA2B-EE3C-4D2A-A27B-E2D936BC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60F2-309E-478B-A91F-DF1A456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2E82-B1BE-412B-A845-2E29CE37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85D-2E3D-4F5D-B557-CBB2D738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ABE9-31EE-4BEB-B303-458B859E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5453-358C-4A26-93BF-788AD6B6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FB57-179E-43A5-8244-2E47565E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4A738-6C00-49F1-910C-28EDE6E3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2F30-23B5-4F7F-A4CF-FA4D1B35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BC0C-75DE-40D4-818F-EB6BE69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69D7-8EB1-439B-965A-399B982D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4E2-BC37-412B-8E31-7A05E91C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3D11-B8D8-4B9D-B980-D5FA6717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4019-96C0-40D5-B466-C51D11BB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DAA7-ACF1-445D-B8ED-F40BA3C15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A8FC1-72B9-419C-884A-B23D49C1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729F-6CC5-46BB-A107-57B90CB0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7952A-3F67-4801-B5F7-AD6471B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3CDD-418C-4ED9-97D3-1B048ABB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11F3-7AB9-4555-92E7-E64328A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AFA19-9D4A-4581-B55F-30B5E63F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6293-1D13-4B82-AEF9-6139F868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C438-16DA-4D02-8F4D-8ED78BDE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8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F911-3BEA-4B20-945D-8D634A64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CE042-4558-4CF5-B189-9A908D7A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507E7-15F8-4B62-8628-B967C0F1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FB50-94DF-4BBA-AF08-23C46B2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08AC-AFFF-487C-8717-0EE7A0F5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1CAB-5FF8-4031-A342-72AB0D8E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D354-64F5-4274-84A3-63096904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1A2C-D042-4AF9-90F6-C3F3240C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5F72-FDEF-4EE8-986E-766482FA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83BD-3E68-43EF-AE5F-9124DCB0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A1C84-21FA-436D-BB33-FC8B9BAC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557B-0F45-4D31-B47A-F222CF04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6812-1952-4EB5-8643-2AEA5EC0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A9694-20A6-4761-A338-030F272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3FC6E-862E-4315-BFE7-7E400274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BC26-2DD3-42F5-9603-5632182C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F9CE-72FF-4455-BF45-BA52AEFB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A3EA-84C5-4942-A127-935F9A5E0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2A53-CDFE-4204-B32B-E4A34906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5ACF-A247-49A1-A046-FD035338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ustomerservices@hadleyrose.co.u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33E059-2F73-431F-9BED-93851BB4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0"/>
            <a:ext cx="3981450" cy="376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85A56-8D2D-4BAA-BE95-6786A1CF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20" y="4481513"/>
            <a:ext cx="3886255" cy="2376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66D08-8885-47BC-BD34-4D6B71744516}"/>
              </a:ext>
            </a:extLst>
          </p:cNvPr>
          <p:cNvSpPr txBox="1"/>
          <p:nvPr/>
        </p:nvSpPr>
        <p:spPr>
          <a:xfrm>
            <a:off x="243281" y="228600"/>
            <a:ext cx="190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 page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8A15B-FB16-4F06-B1E4-0D44B755A3CF}"/>
              </a:ext>
            </a:extLst>
          </p:cNvPr>
          <p:cNvSpPr/>
          <p:nvPr/>
        </p:nvSpPr>
        <p:spPr>
          <a:xfrm>
            <a:off x="3781425" y="3773627"/>
            <a:ext cx="3981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" b="0" i="0" dirty="0">
                <a:solidFill>
                  <a:srgbClr val="1E1E1E"/>
                </a:solidFill>
                <a:effectLst/>
                <a:latin typeface="proxima-nova"/>
              </a:rPr>
              <a:t>Our Customer Service Team are based in London and our </a:t>
            </a:r>
          </a:p>
          <a:p>
            <a:pPr algn="ctr"/>
            <a:r>
              <a:rPr lang="en-GB" sz="800" b="0" i="0" dirty="0">
                <a:solidFill>
                  <a:srgbClr val="1E1E1E"/>
                </a:solidFill>
                <a:effectLst/>
                <a:latin typeface="proxima-nova"/>
              </a:rPr>
              <a:t>contact hours are 9am–6pm GMT Monday to Sunday.</a:t>
            </a:r>
          </a:p>
          <a:p>
            <a:pPr algn="ctr"/>
            <a:endParaRPr lang="en-GB" sz="800" b="0" i="0" dirty="0">
              <a:solidFill>
                <a:srgbClr val="1E1E1E"/>
              </a:solidFill>
              <a:effectLst/>
              <a:latin typeface="proxima-nova"/>
            </a:endParaRPr>
          </a:p>
          <a:p>
            <a:pPr algn="ctr"/>
            <a:r>
              <a:rPr lang="en-GB" sz="800" b="0" i="0" dirty="0">
                <a:solidFill>
                  <a:srgbClr val="1E1E1E"/>
                </a:solidFill>
                <a:effectLst/>
                <a:latin typeface="proxima-nova"/>
              </a:rPr>
              <a:t>If you have a query outside of our office hours, please feel free to email us at </a:t>
            </a:r>
            <a:r>
              <a:rPr lang="en-GB" sz="800" u="sng" dirty="0">
                <a:solidFill>
                  <a:srgbClr val="222222"/>
                </a:solidFill>
                <a:latin typeface="proxima-nova"/>
              </a:rPr>
              <a:t>customerservices@hadleyrose.co.uk </a:t>
            </a:r>
            <a:r>
              <a:rPr lang="en-GB" sz="800" b="0" i="0" dirty="0">
                <a:solidFill>
                  <a:srgbClr val="1E1E1E"/>
                </a:solidFill>
                <a:effectLst/>
                <a:latin typeface="proxima-nova"/>
              </a:rPr>
              <a:t>or fill in the contact form below.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9F4AA1-479A-4AD4-8223-E50E4298FACA}"/>
              </a:ext>
            </a:extLst>
          </p:cNvPr>
          <p:cNvCxnSpPr>
            <a:cxnSpLocks/>
          </p:cNvCxnSpPr>
          <p:nvPr/>
        </p:nvCxnSpPr>
        <p:spPr>
          <a:xfrm flipV="1">
            <a:off x="7315200" y="3084373"/>
            <a:ext cx="1895912" cy="8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67A340-61F8-4A06-B1A8-5A42F284094B}"/>
              </a:ext>
            </a:extLst>
          </p:cNvPr>
          <p:cNvSpPr txBox="1"/>
          <p:nvPr/>
        </p:nvSpPr>
        <p:spPr>
          <a:xfrm>
            <a:off x="9211112" y="2726422"/>
            <a:ext cx="239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Sorry for some reason this text was missing in the file we sent through.</a:t>
            </a:r>
          </a:p>
        </p:txBody>
      </p:sp>
    </p:spTree>
    <p:extLst>
      <p:ext uri="{BB962C8B-B14F-4D97-AF65-F5344CB8AC3E}">
        <p14:creationId xmlns:p14="http://schemas.microsoft.com/office/powerpoint/2010/main" val="24920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7477F-B1C3-4445-B829-052A6315DBC1}"/>
              </a:ext>
            </a:extLst>
          </p:cNvPr>
          <p:cNvCxnSpPr>
            <a:cxnSpLocks/>
          </p:cNvCxnSpPr>
          <p:nvPr/>
        </p:nvCxnSpPr>
        <p:spPr>
          <a:xfrm>
            <a:off x="2012402" y="4669445"/>
            <a:ext cx="1172302" cy="61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86E815-AC52-4167-B323-2C68C026B60E}"/>
              </a:ext>
            </a:extLst>
          </p:cNvPr>
          <p:cNvSpPr txBox="1"/>
          <p:nvPr/>
        </p:nvSpPr>
        <p:spPr>
          <a:xfrm>
            <a:off x="219471" y="4167243"/>
            <a:ext cx="22998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Please smarten all this text up. Please make sure website fonts and colours are used here for all the text on this page. </a:t>
            </a:r>
            <a:r>
              <a:rPr lang="en-GB" sz="1400" dirty="0">
                <a:highlight>
                  <a:srgbClr val="FFFF00"/>
                </a:highlight>
              </a:rPr>
              <a:t>All fonts and colours should be consistent throughout the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5F34B-945A-4595-BC1D-1BA7971C37D9}"/>
              </a:ext>
            </a:extLst>
          </p:cNvPr>
          <p:cNvSpPr/>
          <p:nvPr/>
        </p:nvSpPr>
        <p:spPr>
          <a:xfrm>
            <a:off x="3048000" y="418263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400" b="0" i="0" dirty="0">
                <a:solidFill>
                  <a:srgbClr val="1E1E1E"/>
                </a:solidFill>
                <a:effectLst/>
                <a:latin typeface="proxima-nova"/>
              </a:rPr>
              <a:t>We're here to help, so if you have any enquiries feel free to get in touch. </a:t>
            </a:r>
            <a:endParaRPr lang="en-GB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6248C2-6DF9-48E0-B082-DEF67CBF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4580333"/>
            <a:ext cx="1057275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885181-BC1E-4579-8CD0-46F74FBD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9445"/>
            <a:ext cx="1085850" cy="517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E60FFE-DC47-4808-932D-5EDD1607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540" y="5187241"/>
            <a:ext cx="1905000" cy="15335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C9A6ED-1778-458D-B3F4-89EA5A1D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11" y="5282491"/>
            <a:ext cx="2486025" cy="14382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1E9E4-6C71-44CE-971C-B0B39B3E2B29}"/>
              </a:ext>
            </a:extLst>
          </p:cNvPr>
          <p:cNvSpPr txBox="1"/>
          <p:nvPr/>
        </p:nvSpPr>
        <p:spPr>
          <a:xfrm>
            <a:off x="9564626" y="3863850"/>
            <a:ext cx="22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Chat icon when clicks brings up the messenger for live chat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5D89F9-5A4D-49C7-969E-E382FF0F3547}"/>
              </a:ext>
            </a:extLst>
          </p:cNvPr>
          <p:cNvSpPr txBox="1"/>
          <p:nvPr/>
        </p:nvSpPr>
        <p:spPr>
          <a:xfrm>
            <a:off x="9564626" y="4736334"/>
            <a:ext cx="248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Email icon when clicked takes the user to his email with </a:t>
            </a:r>
            <a:r>
              <a:rPr lang="en-GB" sz="1200" dirty="0">
                <a:hlinkClick r:id="rId6"/>
              </a:rPr>
              <a:t>customerservices@hadleyrose.co.uk</a:t>
            </a:r>
            <a:r>
              <a:rPr lang="en-GB" sz="1200" dirty="0"/>
              <a:t> entered automatically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C2617-9418-4E46-9D22-A1488AC481AA}"/>
              </a:ext>
            </a:extLst>
          </p:cNvPr>
          <p:cNvSpPr txBox="1"/>
          <p:nvPr/>
        </p:nvSpPr>
        <p:spPr>
          <a:xfrm>
            <a:off x="9650351" y="6168900"/>
            <a:ext cx="22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number clickable for mobile users.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257313-E118-4609-817D-0F93B76865CB}"/>
              </a:ext>
            </a:extLst>
          </p:cNvPr>
          <p:cNvCxnSpPr>
            <a:cxnSpLocks/>
          </p:cNvCxnSpPr>
          <p:nvPr/>
        </p:nvCxnSpPr>
        <p:spPr>
          <a:xfrm flipV="1">
            <a:off x="5567362" y="4059363"/>
            <a:ext cx="4477271" cy="83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A06EDA-6942-459A-90FB-5A04056A6D8C}"/>
              </a:ext>
            </a:extLst>
          </p:cNvPr>
          <p:cNvCxnSpPr>
            <a:cxnSpLocks/>
          </p:cNvCxnSpPr>
          <p:nvPr/>
        </p:nvCxnSpPr>
        <p:spPr>
          <a:xfrm flipV="1">
            <a:off x="7096460" y="4895024"/>
            <a:ext cx="2553891" cy="1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50B1A-71FE-415B-A968-83FBB6A2D56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696325" y="6388406"/>
            <a:ext cx="954026" cy="1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FEAFF1-E4F8-4C1F-8416-D3D332BD5F38}"/>
              </a:ext>
            </a:extLst>
          </p:cNvPr>
          <p:cNvCxnSpPr/>
          <p:nvPr/>
        </p:nvCxnSpPr>
        <p:spPr>
          <a:xfrm>
            <a:off x="2357306" y="4580333"/>
            <a:ext cx="4244830" cy="85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32A13-12C2-4DD5-8D30-2284BC8A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4" y="990600"/>
            <a:ext cx="9039225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61CC0-0736-4C8C-B888-3D40E3DF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54" y="4942015"/>
            <a:ext cx="1611289" cy="401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8E412-D5A4-4374-B0EB-5559A7E7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10" y="5675857"/>
            <a:ext cx="1171575" cy="561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6E921E-A9F2-4FA0-97F8-BE44342C222B}"/>
              </a:ext>
            </a:extLst>
          </p:cNvPr>
          <p:cNvCxnSpPr>
            <a:cxnSpLocks/>
          </p:cNvCxnSpPr>
          <p:nvPr/>
        </p:nvCxnSpPr>
        <p:spPr>
          <a:xfrm flipV="1">
            <a:off x="2625754" y="1514059"/>
            <a:ext cx="60296" cy="2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3402-FFA7-472A-ABD0-987958B7D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685" y="3898521"/>
            <a:ext cx="3212001" cy="3055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72B15-72D0-43DE-B31D-0EF6508425C4}"/>
              </a:ext>
            </a:extLst>
          </p:cNvPr>
          <p:cNvCxnSpPr/>
          <p:nvPr/>
        </p:nvCxnSpPr>
        <p:spPr>
          <a:xfrm flipV="1">
            <a:off x="1335685" y="1593908"/>
            <a:ext cx="316946" cy="8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311095-ED92-41D7-A3A8-277F632AC8DE}"/>
              </a:ext>
            </a:extLst>
          </p:cNvPr>
          <p:cNvCxnSpPr/>
          <p:nvPr/>
        </p:nvCxnSpPr>
        <p:spPr>
          <a:xfrm>
            <a:off x="897622" y="306967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CB5528-267A-466F-9E53-D2D5A3DC6645}"/>
              </a:ext>
            </a:extLst>
          </p:cNvPr>
          <p:cNvSpPr txBox="1"/>
          <p:nvPr/>
        </p:nvSpPr>
        <p:spPr>
          <a:xfrm>
            <a:off x="83890" y="2466363"/>
            <a:ext cx="125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Please copy the drop down options provided for this section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70657E-0EC1-43CD-A5AA-92F50D114215}"/>
              </a:ext>
            </a:extLst>
          </p:cNvPr>
          <p:cNvCxnSpPr/>
          <p:nvPr/>
        </p:nvCxnSpPr>
        <p:spPr>
          <a:xfrm flipV="1">
            <a:off x="7029974" y="914400"/>
            <a:ext cx="536896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EE9805-4D67-4E96-9DED-89952EA40F4A}"/>
              </a:ext>
            </a:extLst>
          </p:cNvPr>
          <p:cNvSpPr txBox="1"/>
          <p:nvPr/>
        </p:nvSpPr>
        <p:spPr>
          <a:xfrm>
            <a:off x="7566870" y="746620"/>
            <a:ext cx="165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(this is a required field.</a:t>
            </a:r>
          </a:p>
        </p:txBody>
      </p:sp>
    </p:spTree>
    <p:extLst>
      <p:ext uri="{BB962C8B-B14F-4D97-AF65-F5344CB8AC3E}">
        <p14:creationId xmlns:p14="http://schemas.microsoft.com/office/powerpoint/2010/main" val="33037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Hadley Rose</dc:creator>
  <cp:lastModifiedBy>Hadley Rose</cp:lastModifiedBy>
  <cp:revision>9</cp:revision>
  <dcterms:created xsi:type="dcterms:W3CDTF">2020-03-30T17:10:40Z</dcterms:created>
  <dcterms:modified xsi:type="dcterms:W3CDTF">2020-04-01T13:45:12Z</dcterms:modified>
</cp:coreProperties>
</file>