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70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97B45-D950-4BA7-828F-A82426FC621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ECDEF2-4B90-4768-BA63-4BE734E93C77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B7B25871-225C-4884-8BEC-F9D608D91BB7}" type="parTrans" cxnId="{36996426-A526-4EF6-87C6-58D4AE717C3A}">
      <dgm:prSet/>
      <dgm:spPr/>
      <dgm:t>
        <a:bodyPr/>
        <a:lstStyle/>
        <a:p>
          <a:endParaRPr lang="en-US"/>
        </a:p>
      </dgm:t>
    </dgm:pt>
    <dgm:pt modelId="{35E406F7-85DC-4D39-89B1-D3DD2C583D5A}" type="sibTrans" cxnId="{36996426-A526-4EF6-87C6-58D4AE717C3A}">
      <dgm:prSet/>
      <dgm:spPr/>
      <dgm:t>
        <a:bodyPr/>
        <a:lstStyle/>
        <a:p>
          <a:endParaRPr lang="en-US"/>
        </a:p>
      </dgm:t>
    </dgm:pt>
    <dgm:pt modelId="{4E048086-5913-4F96-8238-CBE7DCDA6106}">
      <dgm:prSet phldrT="[Text]"/>
      <dgm:spPr/>
      <dgm:t>
        <a:bodyPr/>
        <a:lstStyle/>
        <a:p>
          <a:r>
            <a:rPr lang="en-US" dirty="0" smtClean="0"/>
            <a:t>Warning</a:t>
          </a:r>
          <a:endParaRPr lang="en-US" dirty="0"/>
        </a:p>
      </dgm:t>
    </dgm:pt>
    <dgm:pt modelId="{9C33CFCA-6F5C-4680-9DBE-7CEAF0BA519D}" type="parTrans" cxnId="{8384144A-B81E-4F5B-9A5A-E1BBF490E4D3}">
      <dgm:prSet/>
      <dgm:spPr/>
      <dgm:t>
        <a:bodyPr/>
        <a:lstStyle/>
        <a:p>
          <a:endParaRPr lang="en-US"/>
        </a:p>
      </dgm:t>
    </dgm:pt>
    <dgm:pt modelId="{CF857031-F749-434F-AF3D-678006DA4923}" type="sibTrans" cxnId="{8384144A-B81E-4F5B-9A5A-E1BBF490E4D3}">
      <dgm:prSet/>
      <dgm:spPr/>
      <dgm:t>
        <a:bodyPr/>
        <a:lstStyle/>
        <a:p>
          <a:endParaRPr lang="en-US"/>
        </a:p>
      </dgm:t>
    </dgm:pt>
    <dgm:pt modelId="{EA4E1945-2735-48C0-B456-38029D16B9F1}">
      <dgm:prSet phldrT="[Text]"/>
      <dgm:spPr/>
      <dgm:t>
        <a:bodyPr/>
        <a:lstStyle/>
        <a:p>
          <a:r>
            <a:rPr lang="en-US" dirty="0" smtClean="0"/>
            <a:t>Regulatory</a:t>
          </a:r>
          <a:endParaRPr lang="en-US" dirty="0"/>
        </a:p>
      </dgm:t>
    </dgm:pt>
    <dgm:pt modelId="{583224E0-242D-4CF9-940B-1779D564971F}" type="parTrans" cxnId="{F77E2EA7-08B3-4134-A622-654B7F840859}">
      <dgm:prSet/>
      <dgm:spPr/>
      <dgm:t>
        <a:bodyPr/>
        <a:lstStyle/>
        <a:p>
          <a:endParaRPr lang="en-US"/>
        </a:p>
      </dgm:t>
    </dgm:pt>
    <dgm:pt modelId="{B88E4A3A-A473-4AC4-BF58-42ECF85E90DF}" type="sibTrans" cxnId="{F77E2EA7-08B3-4134-A622-654B7F840859}">
      <dgm:prSet/>
      <dgm:spPr/>
      <dgm:t>
        <a:bodyPr/>
        <a:lstStyle/>
        <a:p>
          <a:endParaRPr lang="en-US"/>
        </a:p>
      </dgm:t>
    </dgm:pt>
    <dgm:pt modelId="{4CE06E46-0714-452F-AB24-C9C05FFE475F}">
      <dgm:prSet/>
      <dgm:spPr/>
      <dgm:t>
        <a:bodyPr/>
        <a:lstStyle/>
        <a:p>
          <a:r>
            <a:rPr lang="en-US" dirty="0" smtClean="0"/>
            <a:t>Compulsory</a:t>
          </a:r>
          <a:endParaRPr lang="en-US" dirty="0"/>
        </a:p>
      </dgm:t>
    </dgm:pt>
    <dgm:pt modelId="{1F18CF45-9EFF-4272-974C-667D3755D4F6}" type="parTrans" cxnId="{87A63F06-F937-4F71-BB26-2BAB8CDB24F8}">
      <dgm:prSet/>
      <dgm:spPr/>
      <dgm:t>
        <a:bodyPr/>
        <a:lstStyle/>
        <a:p>
          <a:endParaRPr lang="en-US"/>
        </a:p>
      </dgm:t>
    </dgm:pt>
    <dgm:pt modelId="{C1DEE18B-A183-474E-99D8-161BC619A018}" type="sibTrans" cxnId="{87A63F06-F937-4F71-BB26-2BAB8CDB24F8}">
      <dgm:prSet/>
      <dgm:spPr/>
      <dgm:t>
        <a:bodyPr/>
        <a:lstStyle/>
        <a:p>
          <a:endParaRPr lang="en-US"/>
        </a:p>
      </dgm:t>
    </dgm:pt>
    <dgm:pt modelId="{763F464C-1A9B-4A8A-BBB6-CB85F5083C00}">
      <dgm:prSet/>
      <dgm:spPr/>
      <dgm:t>
        <a:bodyPr/>
        <a:lstStyle/>
        <a:p>
          <a:r>
            <a:rPr lang="en-US" dirty="0" smtClean="0"/>
            <a:t>Prohibitory</a:t>
          </a:r>
          <a:endParaRPr lang="en-US" dirty="0"/>
        </a:p>
      </dgm:t>
    </dgm:pt>
    <dgm:pt modelId="{A5FC00B1-5AC9-4694-92A2-A3073E74A651}" type="parTrans" cxnId="{4E80E8C5-DC9C-4FC5-8D7E-D97479D4F695}">
      <dgm:prSet/>
      <dgm:spPr/>
      <dgm:t>
        <a:bodyPr/>
        <a:lstStyle/>
        <a:p>
          <a:endParaRPr lang="en-US"/>
        </a:p>
      </dgm:t>
    </dgm:pt>
    <dgm:pt modelId="{9C5608EC-5095-4096-9C8C-81C0FA9CE8FA}" type="sibTrans" cxnId="{4E80E8C5-DC9C-4FC5-8D7E-D97479D4F695}">
      <dgm:prSet/>
      <dgm:spPr/>
      <dgm:t>
        <a:bodyPr/>
        <a:lstStyle/>
        <a:p>
          <a:endParaRPr lang="en-US"/>
        </a:p>
      </dgm:t>
    </dgm:pt>
    <dgm:pt modelId="{58EF9AEA-4A68-40BD-8934-D010E5ED107A}">
      <dgm:prSet/>
      <dgm:spPr/>
      <dgm:t>
        <a:bodyPr/>
        <a:lstStyle/>
        <a:p>
          <a:r>
            <a:rPr lang="en-US" dirty="0" smtClean="0"/>
            <a:t>Non-Prohibitory</a:t>
          </a:r>
          <a:endParaRPr lang="en-US" dirty="0"/>
        </a:p>
      </dgm:t>
    </dgm:pt>
    <dgm:pt modelId="{8B6DCE7E-8550-4F5F-9BA2-6ADCF23123CD}" type="parTrans" cxnId="{F76B0E3F-AE77-482F-9725-C4252CD73107}">
      <dgm:prSet/>
      <dgm:spPr/>
      <dgm:t>
        <a:bodyPr/>
        <a:lstStyle/>
        <a:p>
          <a:endParaRPr lang="en-US"/>
        </a:p>
      </dgm:t>
    </dgm:pt>
    <dgm:pt modelId="{0526F32D-0351-45A5-8C58-97CDF2BBDBC1}" type="sibTrans" cxnId="{F76B0E3F-AE77-482F-9725-C4252CD73107}">
      <dgm:prSet/>
      <dgm:spPr/>
      <dgm:t>
        <a:bodyPr/>
        <a:lstStyle/>
        <a:p>
          <a:endParaRPr lang="en-US"/>
        </a:p>
      </dgm:t>
    </dgm:pt>
    <dgm:pt modelId="{4E7D3B01-FC5C-43ED-802E-A887796C0252}">
      <dgm:prSet/>
      <dgm:spPr/>
      <dgm:t>
        <a:bodyPr/>
        <a:lstStyle/>
        <a:p>
          <a:r>
            <a:rPr lang="en-US" dirty="0" smtClean="0"/>
            <a:t>Vehicles</a:t>
          </a:r>
          <a:endParaRPr lang="en-US" dirty="0"/>
        </a:p>
      </dgm:t>
    </dgm:pt>
    <dgm:pt modelId="{42ED6FD1-9063-4FF4-B4E1-2D6CD09707DD}" type="parTrans" cxnId="{91441CA7-78C8-4A6B-A808-ADE27D701643}">
      <dgm:prSet/>
      <dgm:spPr/>
      <dgm:t>
        <a:bodyPr/>
        <a:lstStyle/>
        <a:p>
          <a:endParaRPr lang="en-US"/>
        </a:p>
      </dgm:t>
    </dgm:pt>
    <dgm:pt modelId="{59C90DA1-345D-43DE-B9CB-D6B7CD68784C}" type="sibTrans" cxnId="{91441CA7-78C8-4A6B-A808-ADE27D701643}">
      <dgm:prSet/>
      <dgm:spPr/>
      <dgm:t>
        <a:bodyPr/>
        <a:lstStyle/>
        <a:p>
          <a:endParaRPr lang="en-US"/>
        </a:p>
      </dgm:t>
    </dgm:pt>
    <dgm:pt modelId="{EC5B3B17-A8F1-4BF2-9088-0A1C3FFB265D}">
      <dgm:prSet/>
      <dgm:spPr/>
      <dgm:t>
        <a:bodyPr/>
        <a:lstStyle/>
        <a:p>
          <a:r>
            <a:rPr lang="en-US" dirty="0" smtClean="0"/>
            <a:t>Arrows</a:t>
          </a:r>
          <a:endParaRPr lang="en-US" dirty="0"/>
        </a:p>
      </dgm:t>
    </dgm:pt>
    <dgm:pt modelId="{B6F1ECDF-70D7-40BD-83E0-7627B277D4C7}" type="parTrans" cxnId="{D4C6D084-DB23-4191-8A19-EF17E884F501}">
      <dgm:prSet/>
      <dgm:spPr/>
      <dgm:t>
        <a:bodyPr/>
        <a:lstStyle/>
        <a:p>
          <a:endParaRPr lang="en-US"/>
        </a:p>
      </dgm:t>
    </dgm:pt>
    <dgm:pt modelId="{F65A7FA6-6F98-43F7-861D-03FD77F0B23A}" type="sibTrans" cxnId="{D4C6D084-DB23-4191-8A19-EF17E884F501}">
      <dgm:prSet/>
      <dgm:spPr/>
      <dgm:t>
        <a:bodyPr/>
        <a:lstStyle/>
        <a:p>
          <a:endParaRPr lang="en-US"/>
        </a:p>
      </dgm:t>
    </dgm:pt>
    <dgm:pt modelId="{C8EF2319-5CDE-412F-8FF3-46525236DB5F}">
      <dgm:prSet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9C68AB92-3C8E-4E65-AC59-F9379CAB2C55}" type="parTrans" cxnId="{B86D4BA7-5F4D-423B-9CE5-F46B90DF2668}">
      <dgm:prSet/>
      <dgm:spPr/>
      <dgm:t>
        <a:bodyPr/>
        <a:lstStyle/>
        <a:p>
          <a:endParaRPr lang="en-US"/>
        </a:p>
      </dgm:t>
    </dgm:pt>
    <dgm:pt modelId="{B57940C5-A2F6-4FBA-BF5B-82E5ED08771E}" type="sibTrans" cxnId="{B86D4BA7-5F4D-423B-9CE5-F46B90DF2668}">
      <dgm:prSet/>
      <dgm:spPr/>
      <dgm:t>
        <a:bodyPr/>
        <a:lstStyle/>
        <a:p>
          <a:endParaRPr lang="en-US"/>
        </a:p>
      </dgm:t>
    </dgm:pt>
    <dgm:pt modelId="{FD73C3F3-1040-499D-ABEC-3E04D9DB5441}">
      <dgm:prSet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66275E6C-84CD-4888-8FF9-934066A7EB89}" type="parTrans" cxnId="{9D1D3F87-EE15-418C-92B0-CFD84D1387D8}">
      <dgm:prSet/>
      <dgm:spPr/>
      <dgm:t>
        <a:bodyPr/>
        <a:lstStyle/>
        <a:p>
          <a:endParaRPr lang="en-US"/>
        </a:p>
      </dgm:t>
    </dgm:pt>
    <dgm:pt modelId="{24839A10-A5D2-4CE4-B46E-4667FD181F9A}" type="sibTrans" cxnId="{9D1D3F87-EE15-418C-92B0-CFD84D1387D8}">
      <dgm:prSet/>
      <dgm:spPr/>
      <dgm:t>
        <a:bodyPr/>
        <a:lstStyle/>
        <a:p>
          <a:endParaRPr lang="en-US"/>
        </a:p>
      </dgm:t>
    </dgm:pt>
    <dgm:pt modelId="{C01708EB-26B6-43BA-87B1-1939BC4E11A4}" type="pres">
      <dgm:prSet presAssocID="{5AC97B45-D950-4BA7-828F-A82426FC621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328CC2-7313-45F6-88C9-A7D052A1A823}" type="pres">
      <dgm:prSet presAssocID="{5AC97B45-D950-4BA7-828F-A82426FC621B}" presName="hierFlow" presStyleCnt="0"/>
      <dgm:spPr/>
    </dgm:pt>
    <dgm:pt modelId="{ACB980C3-3EFD-4980-8F6B-DFE2FFD38FAA}" type="pres">
      <dgm:prSet presAssocID="{5AC97B45-D950-4BA7-828F-A82426FC621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E7A7B1-7827-4228-858A-60D10408D2C4}" type="pres">
      <dgm:prSet presAssocID="{81ECDEF2-4B90-4768-BA63-4BE734E93C77}" presName="Name14" presStyleCnt="0"/>
      <dgm:spPr/>
    </dgm:pt>
    <dgm:pt modelId="{006A664B-44BF-4E5B-A677-CF3BD8119446}" type="pres">
      <dgm:prSet presAssocID="{81ECDEF2-4B90-4768-BA63-4BE734E93C77}" presName="level1Shape" presStyleLbl="node0" presStyleIdx="0" presStyleCnt="1">
        <dgm:presLayoutVars>
          <dgm:chPref val="3"/>
        </dgm:presLayoutVars>
      </dgm:prSet>
      <dgm:spPr/>
    </dgm:pt>
    <dgm:pt modelId="{A7205568-17C7-400E-8598-EAC708A77453}" type="pres">
      <dgm:prSet presAssocID="{81ECDEF2-4B90-4768-BA63-4BE734E93C77}" presName="hierChild2" presStyleCnt="0"/>
      <dgm:spPr/>
    </dgm:pt>
    <dgm:pt modelId="{DBD886C5-46CD-46C1-AD1C-B39755644582}" type="pres">
      <dgm:prSet presAssocID="{9C33CFCA-6F5C-4680-9DBE-7CEAF0BA519D}" presName="Name19" presStyleLbl="parChTrans1D2" presStyleIdx="0" presStyleCnt="3"/>
      <dgm:spPr/>
    </dgm:pt>
    <dgm:pt modelId="{67CC909F-E80F-40F1-815E-1C66768EC116}" type="pres">
      <dgm:prSet presAssocID="{4E048086-5913-4F96-8238-CBE7DCDA6106}" presName="Name21" presStyleCnt="0"/>
      <dgm:spPr/>
    </dgm:pt>
    <dgm:pt modelId="{D8E10F95-5756-4BAE-9CE6-4C01BEB7C029}" type="pres">
      <dgm:prSet presAssocID="{4E048086-5913-4F96-8238-CBE7DCDA6106}" presName="level2Shape" presStyleLbl="node2" presStyleIdx="0" presStyleCnt="3"/>
      <dgm:spPr/>
    </dgm:pt>
    <dgm:pt modelId="{7BB3A0B6-C74A-4192-AE0D-E4AF52AAA62E}" type="pres">
      <dgm:prSet presAssocID="{4E048086-5913-4F96-8238-CBE7DCDA6106}" presName="hierChild3" presStyleCnt="0"/>
      <dgm:spPr/>
    </dgm:pt>
    <dgm:pt modelId="{418A27A6-8121-4F59-9426-10E1FE1C78E9}" type="pres">
      <dgm:prSet presAssocID="{583224E0-242D-4CF9-940B-1779D564971F}" presName="Name19" presStyleLbl="parChTrans1D2" presStyleIdx="1" presStyleCnt="3"/>
      <dgm:spPr/>
    </dgm:pt>
    <dgm:pt modelId="{3B5AD160-C162-4BC0-A6E1-2EE1FB0EA809}" type="pres">
      <dgm:prSet presAssocID="{EA4E1945-2735-48C0-B456-38029D16B9F1}" presName="Name21" presStyleCnt="0"/>
      <dgm:spPr/>
    </dgm:pt>
    <dgm:pt modelId="{20ABA8FC-D466-427C-969F-B02B57D42E63}" type="pres">
      <dgm:prSet presAssocID="{EA4E1945-2735-48C0-B456-38029D16B9F1}" presName="level2Shape" presStyleLbl="node2" presStyleIdx="1" presStyleCnt="3"/>
      <dgm:spPr/>
    </dgm:pt>
    <dgm:pt modelId="{3FEE263A-641A-4834-83C5-1BA970321A9F}" type="pres">
      <dgm:prSet presAssocID="{EA4E1945-2735-48C0-B456-38029D16B9F1}" presName="hierChild3" presStyleCnt="0"/>
      <dgm:spPr/>
    </dgm:pt>
    <dgm:pt modelId="{0BF74B1C-D790-4892-8A37-2BDDABDAD287}" type="pres">
      <dgm:prSet presAssocID="{1F18CF45-9EFF-4272-974C-667D3755D4F6}" presName="Name19" presStyleLbl="parChTrans1D2" presStyleIdx="2" presStyleCnt="3"/>
      <dgm:spPr/>
    </dgm:pt>
    <dgm:pt modelId="{8E3F6C02-31C9-455B-9594-FBB372831CF5}" type="pres">
      <dgm:prSet presAssocID="{4CE06E46-0714-452F-AB24-C9C05FFE475F}" presName="Name21" presStyleCnt="0"/>
      <dgm:spPr/>
    </dgm:pt>
    <dgm:pt modelId="{5B4AD018-BEC7-46A6-BFBC-118D8896C537}" type="pres">
      <dgm:prSet presAssocID="{4CE06E46-0714-452F-AB24-C9C05FFE475F}" presName="level2Shape" presStyleLbl="node2" presStyleIdx="2" presStyleCnt="3"/>
      <dgm:spPr/>
    </dgm:pt>
    <dgm:pt modelId="{23235256-1F7C-4D5B-A2B8-28AA37D50839}" type="pres">
      <dgm:prSet presAssocID="{4CE06E46-0714-452F-AB24-C9C05FFE475F}" presName="hierChild3" presStyleCnt="0"/>
      <dgm:spPr/>
    </dgm:pt>
    <dgm:pt modelId="{4D53EF7D-419E-47BC-BBFB-313FD2720112}" type="pres">
      <dgm:prSet presAssocID="{A5FC00B1-5AC9-4694-92A2-A3073E74A651}" presName="Name19" presStyleLbl="parChTrans1D3" presStyleIdx="0" presStyleCnt="2"/>
      <dgm:spPr/>
    </dgm:pt>
    <dgm:pt modelId="{7BF6F37C-6766-42F5-AFE2-402D40712E03}" type="pres">
      <dgm:prSet presAssocID="{763F464C-1A9B-4A8A-BBB6-CB85F5083C00}" presName="Name21" presStyleCnt="0"/>
      <dgm:spPr/>
    </dgm:pt>
    <dgm:pt modelId="{78EA99FF-4FA2-482F-8478-CCDBA0159D67}" type="pres">
      <dgm:prSet presAssocID="{763F464C-1A9B-4A8A-BBB6-CB85F5083C00}" presName="level2Shape" presStyleLbl="node3" presStyleIdx="0" presStyleCnt="2"/>
      <dgm:spPr/>
    </dgm:pt>
    <dgm:pt modelId="{DBBE0D31-E13B-49E0-9DDF-E3834DFD868D}" type="pres">
      <dgm:prSet presAssocID="{763F464C-1A9B-4A8A-BBB6-CB85F5083C00}" presName="hierChild3" presStyleCnt="0"/>
      <dgm:spPr/>
    </dgm:pt>
    <dgm:pt modelId="{D4A3543C-64F3-45AE-A144-EA2456DD0AF1}" type="pres">
      <dgm:prSet presAssocID="{42ED6FD1-9063-4FF4-B4E1-2D6CD09707DD}" presName="Name19" presStyleLbl="parChTrans1D4" presStyleIdx="0" presStyleCnt="4"/>
      <dgm:spPr/>
    </dgm:pt>
    <dgm:pt modelId="{4B951E6F-A9B4-4868-9BA6-BAC9DF47EE34}" type="pres">
      <dgm:prSet presAssocID="{4E7D3B01-FC5C-43ED-802E-A887796C0252}" presName="Name21" presStyleCnt="0"/>
      <dgm:spPr/>
    </dgm:pt>
    <dgm:pt modelId="{D7509E2D-E65E-48EB-B3F9-2FA1D4D7A4AD}" type="pres">
      <dgm:prSet presAssocID="{4E7D3B01-FC5C-43ED-802E-A887796C0252}" presName="level2Shape" presStyleLbl="node4" presStyleIdx="0" presStyleCnt="4"/>
      <dgm:spPr/>
    </dgm:pt>
    <dgm:pt modelId="{27598718-2734-4C1A-92D7-43C527FB4A95}" type="pres">
      <dgm:prSet presAssocID="{4E7D3B01-FC5C-43ED-802E-A887796C0252}" presName="hierChild3" presStyleCnt="0"/>
      <dgm:spPr/>
    </dgm:pt>
    <dgm:pt modelId="{1D6B99FC-F962-4ED1-92D5-81B5D69A4E76}" type="pres">
      <dgm:prSet presAssocID="{B6F1ECDF-70D7-40BD-83E0-7627B277D4C7}" presName="Name19" presStyleLbl="parChTrans1D4" presStyleIdx="1" presStyleCnt="4"/>
      <dgm:spPr/>
    </dgm:pt>
    <dgm:pt modelId="{88716DF9-D317-4E10-8BC1-BE161D386471}" type="pres">
      <dgm:prSet presAssocID="{EC5B3B17-A8F1-4BF2-9088-0A1C3FFB265D}" presName="Name21" presStyleCnt="0"/>
      <dgm:spPr/>
    </dgm:pt>
    <dgm:pt modelId="{4126711B-B9E8-4AEE-9BCA-454D5ACBC510}" type="pres">
      <dgm:prSet presAssocID="{EC5B3B17-A8F1-4BF2-9088-0A1C3FFB265D}" presName="level2Shape" presStyleLbl="node4" presStyleIdx="1" presStyleCnt="4"/>
      <dgm:spPr/>
    </dgm:pt>
    <dgm:pt modelId="{7592B9C2-975B-4A44-9E73-9D4912310F25}" type="pres">
      <dgm:prSet presAssocID="{EC5B3B17-A8F1-4BF2-9088-0A1C3FFB265D}" presName="hierChild3" presStyleCnt="0"/>
      <dgm:spPr/>
    </dgm:pt>
    <dgm:pt modelId="{787181F8-5A63-431D-85F7-58B8315AD782}" type="pres">
      <dgm:prSet presAssocID="{9C68AB92-3C8E-4E65-AC59-F9379CAB2C55}" presName="Name19" presStyleLbl="parChTrans1D4" presStyleIdx="2" presStyleCnt="4"/>
      <dgm:spPr/>
    </dgm:pt>
    <dgm:pt modelId="{A6130077-10AF-425B-9216-50C798AFF585}" type="pres">
      <dgm:prSet presAssocID="{C8EF2319-5CDE-412F-8FF3-46525236DB5F}" presName="Name21" presStyleCnt="0"/>
      <dgm:spPr/>
    </dgm:pt>
    <dgm:pt modelId="{26A3F8A9-98B3-4798-BA80-C92EABA10744}" type="pres">
      <dgm:prSet presAssocID="{C8EF2319-5CDE-412F-8FF3-46525236DB5F}" presName="level2Shape" presStyleLbl="node4" presStyleIdx="2" presStyleCnt="4"/>
      <dgm:spPr/>
    </dgm:pt>
    <dgm:pt modelId="{F1A78596-69EB-456B-9257-27CF71E56C50}" type="pres">
      <dgm:prSet presAssocID="{C8EF2319-5CDE-412F-8FF3-46525236DB5F}" presName="hierChild3" presStyleCnt="0"/>
      <dgm:spPr/>
    </dgm:pt>
    <dgm:pt modelId="{6227A3C8-2209-47E3-AC60-C97584B50E73}" type="pres">
      <dgm:prSet presAssocID="{66275E6C-84CD-4888-8FF9-934066A7EB89}" presName="Name19" presStyleLbl="parChTrans1D4" presStyleIdx="3" presStyleCnt="4"/>
      <dgm:spPr/>
    </dgm:pt>
    <dgm:pt modelId="{CB3166C8-D125-490D-AD82-6C560D9C9C78}" type="pres">
      <dgm:prSet presAssocID="{FD73C3F3-1040-499D-ABEC-3E04D9DB5441}" presName="Name21" presStyleCnt="0"/>
      <dgm:spPr/>
    </dgm:pt>
    <dgm:pt modelId="{F2DC642D-F30C-4F22-98F6-87945A798FC4}" type="pres">
      <dgm:prSet presAssocID="{FD73C3F3-1040-499D-ABEC-3E04D9DB5441}" presName="level2Shape" presStyleLbl="node4" presStyleIdx="3" presStyleCnt="4"/>
      <dgm:spPr/>
    </dgm:pt>
    <dgm:pt modelId="{AF15869B-391A-4792-87D9-3D2C4499F86F}" type="pres">
      <dgm:prSet presAssocID="{FD73C3F3-1040-499D-ABEC-3E04D9DB5441}" presName="hierChild3" presStyleCnt="0"/>
      <dgm:spPr/>
    </dgm:pt>
    <dgm:pt modelId="{56443105-A1ED-44FC-B993-AAA239C42BF6}" type="pres">
      <dgm:prSet presAssocID="{8B6DCE7E-8550-4F5F-9BA2-6ADCF23123CD}" presName="Name19" presStyleLbl="parChTrans1D3" presStyleIdx="1" presStyleCnt="2"/>
      <dgm:spPr/>
    </dgm:pt>
    <dgm:pt modelId="{E70BF17C-7DE0-4F61-B207-C2F94EBEEB58}" type="pres">
      <dgm:prSet presAssocID="{58EF9AEA-4A68-40BD-8934-D010E5ED107A}" presName="Name21" presStyleCnt="0"/>
      <dgm:spPr/>
    </dgm:pt>
    <dgm:pt modelId="{54098387-CD4E-41A7-A8E9-76A35EBCE9BA}" type="pres">
      <dgm:prSet presAssocID="{58EF9AEA-4A68-40BD-8934-D010E5ED107A}" presName="level2Shape" presStyleLbl="node3" presStyleIdx="1" presStyleCnt="2"/>
      <dgm:spPr/>
    </dgm:pt>
    <dgm:pt modelId="{B0B4B0C8-5BE4-4AF3-AFF2-B1A3E6D5F848}" type="pres">
      <dgm:prSet presAssocID="{58EF9AEA-4A68-40BD-8934-D010E5ED107A}" presName="hierChild3" presStyleCnt="0"/>
      <dgm:spPr/>
    </dgm:pt>
    <dgm:pt modelId="{50484456-0A3B-4D90-8DA8-883D3CD10BA8}" type="pres">
      <dgm:prSet presAssocID="{5AC97B45-D950-4BA7-828F-A82426FC621B}" presName="bgShapesFlow" presStyleCnt="0"/>
      <dgm:spPr/>
    </dgm:pt>
  </dgm:ptLst>
  <dgm:cxnLst>
    <dgm:cxn modelId="{560BF65C-AD0D-4041-93C6-2D7468398097}" type="presOf" srcId="{583224E0-242D-4CF9-940B-1779D564971F}" destId="{418A27A6-8121-4F59-9426-10E1FE1C78E9}" srcOrd="0" destOrd="0" presId="urn:microsoft.com/office/officeart/2005/8/layout/hierarchy6"/>
    <dgm:cxn modelId="{2C068AE6-5FDC-42B9-9F15-0888942DAA6C}" type="presOf" srcId="{4CE06E46-0714-452F-AB24-C9C05FFE475F}" destId="{5B4AD018-BEC7-46A6-BFBC-118D8896C537}" srcOrd="0" destOrd="0" presId="urn:microsoft.com/office/officeart/2005/8/layout/hierarchy6"/>
    <dgm:cxn modelId="{0E20935C-88AB-426B-93A9-8EACFC29B4FB}" type="presOf" srcId="{763F464C-1A9B-4A8A-BBB6-CB85F5083C00}" destId="{78EA99FF-4FA2-482F-8478-CCDBA0159D67}" srcOrd="0" destOrd="0" presId="urn:microsoft.com/office/officeart/2005/8/layout/hierarchy6"/>
    <dgm:cxn modelId="{336CE55B-E69B-4A70-9FED-DF098EEB8F18}" type="presOf" srcId="{FD73C3F3-1040-499D-ABEC-3E04D9DB5441}" destId="{F2DC642D-F30C-4F22-98F6-87945A798FC4}" srcOrd="0" destOrd="0" presId="urn:microsoft.com/office/officeart/2005/8/layout/hierarchy6"/>
    <dgm:cxn modelId="{E690E5FF-D529-4151-883F-89EFA40BE88B}" type="presOf" srcId="{58EF9AEA-4A68-40BD-8934-D010E5ED107A}" destId="{54098387-CD4E-41A7-A8E9-76A35EBCE9BA}" srcOrd="0" destOrd="0" presId="urn:microsoft.com/office/officeart/2005/8/layout/hierarchy6"/>
    <dgm:cxn modelId="{EE40F654-9D87-4E83-B494-60F2C000A83C}" type="presOf" srcId="{81ECDEF2-4B90-4768-BA63-4BE734E93C77}" destId="{006A664B-44BF-4E5B-A677-CF3BD8119446}" srcOrd="0" destOrd="0" presId="urn:microsoft.com/office/officeart/2005/8/layout/hierarchy6"/>
    <dgm:cxn modelId="{473726D2-58DC-41A3-A382-34640E5FAD24}" type="presOf" srcId="{C8EF2319-5CDE-412F-8FF3-46525236DB5F}" destId="{26A3F8A9-98B3-4798-BA80-C92EABA10744}" srcOrd="0" destOrd="0" presId="urn:microsoft.com/office/officeart/2005/8/layout/hierarchy6"/>
    <dgm:cxn modelId="{F77E2EA7-08B3-4134-A622-654B7F840859}" srcId="{81ECDEF2-4B90-4768-BA63-4BE734E93C77}" destId="{EA4E1945-2735-48C0-B456-38029D16B9F1}" srcOrd="1" destOrd="0" parTransId="{583224E0-242D-4CF9-940B-1779D564971F}" sibTransId="{B88E4A3A-A473-4AC4-BF58-42ECF85E90DF}"/>
    <dgm:cxn modelId="{D4C6D084-DB23-4191-8A19-EF17E884F501}" srcId="{763F464C-1A9B-4A8A-BBB6-CB85F5083C00}" destId="{EC5B3B17-A8F1-4BF2-9088-0A1C3FFB265D}" srcOrd="1" destOrd="0" parTransId="{B6F1ECDF-70D7-40BD-83E0-7627B277D4C7}" sibTransId="{F65A7FA6-6F98-43F7-861D-03FD77F0B23A}"/>
    <dgm:cxn modelId="{4E80E8C5-DC9C-4FC5-8D7E-D97479D4F695}" srcId="{4CE06E46-0714-452F-AB24-C9C05FFE475F}" destId="{763F464C-1A9B-4A8A-BBB6-CB85F5083C00}" srcOrd="0" destOrd="0" parTransId="{A5FC00B1-5AC9-4694-92A2-A3073E74A651}" sibTransId="{9C5608EC-5095-4096-9C8C-81C0FA9CE8FA}"/>
    <dgm:cxn modelId="{FC38CD49-41DA-4280-B639-85FC40E54F84}" type="presOf" srcId="{A5FC00B1-5AC9-4694-92A2-A3073E74A651}" destId="{4D53EF7D-419E-47BC-BBFB-313FD2720112}" srcOrd="0" destOrd="0" presId="urn:microsoft.com/office/officeart/2005/8/layout/hierarchy6"/>
    <dgm:cxn modelId="{1D96B10F-EFF9-489F-8EBE-A6DFAFD05C7A}" type="presOf" srcId="{42ED6FD1-9063-4FF4-B4E1-2D6CD09707DD}" destId="{D4A3543C-64F3-45AE-A144-EA2456DD0AF1}" srcOrd="0" destOrd="0" presId="urn:microsoft.com/office/officeart/2005/8/layout/hierarchy6"/>
    <dgm:cxn modelId="{2ACB89B8-2886-4A28-A425-5941C883C7F4}" type="presOf" srcId="{5AC97B45-D950-4BA7-828F-A82426FC621B}" destId="{C01708EB-26B6-43BA-87B1-1939BC4E11A4}" srcOrd="0" destOrd="0" presId="urn:microsoft.com/office/officeart/2005/8/layout/hierarchy6"/>
    <dgm:cxn modelId="{DAB45A5A-C6D9-4B9F-AA28-DAE17AF83FF0}" type="presOf" srcId="{66275E6C-84CD-4888-8FF9-934066A7EB89}" destId="{6227A3C8-2209-47E3-AC60-C97584B50E73}" srcOrd="0" destOrd="0" presId="urn:microsoft.com/office/officeart/2005/8/layout/hierarchy6"/>
    <dgm:cxn modelId="{3C5A41EA-DFC1-4E69-BB31-57A05A8ECB21}" type="presOf" srcId="{8B6DCE7E-8550-4F5F-9BA2-6ADCF23123CD}" destId="{56443105-A1ED-44FC-B993-AAA239C42BF6}" srcOrd="0" destOrd="0" presId="urn:microsoft.com/office/officeart/2005/8/layout/hierarchy6"/>
    <dgm:cxn modelId="{7F0CF8D8-AF45-4968-8A65-3391B28BDD61}" type="presOf" srcId="{9C68AB92-3C8E-4E65-AC59-F9379CAB2C55}" destId="{787181F8-5A63-431D-85F7-58B8315AD782}" srcOrd="0" destOrd="0" presId="urn:microsoft.com/office/officeart/2005/8/layout/hierarchy6"/>
    <dgm:cxn modelId="{87A63F06-F937-4F71-BB26-2BAB8CDB24F8}" srcId="{81ECDEF2-4B90-4768-BA63-4BE734E93C77}" destId="{4CE06E46-0714-452F-AB24-C9C05FFE475F}" srcOrd="2" destOrd="0" parTransId="{1F18CF45-9EFF-4272-974C-667D3755D4F6}" sibTransId="{C1DEE18B-A183-474E-99D8-161BC619A018}"/>
    <dgm:cxn modelId="{9D1D3F87-EE15-418C-92B0-CFD84D1387D8}" srcId="{763F464C-1A9B-4A8A-BBB6-CB85F5083C00}" destId="{FD73C3F3-1040-499D-ABEC-3E04D9DB5441}" srcOrd="3" destOrd="0" parTransId="{66275E6C-84CD-4888-8FF9-934066A7EB89}" sibTransId="{24839A10-A5D2-4CE4-B46E-4667FD181F9A}"/>
    <dgm:cxn modelId="{91441CA7-78C8-4A6B-A808-ADE27D701643}" srcId="{763F464C-1A9B-4A8A-BBB6-CB85F5083C00}" destId="{4E7D3B01-FC5C-43ED-802E-A887796C0252}" srcOrd="0" destOrd="0" parTransId="{42ED6FD1-9063-4FF4-B4E1-2D6CD09707DD}" sibTransId="{59C90DA1-345D-43DE-B9CB-D6B7CD68784C}"/>
    <dgm:cxn modelId="{F76B0E3F-AE77-482F-9725-C4252CD73107}" srcId="{4CE06E46-0714-452F-AB24-C9C05FFE475F}" destId="{58EF9AEA-4A68-40BD-8934-D010E5ED107A}" srcOrd="1" destOrd="0" parTransId="{8B6DCE7E-8550-4F5F-9BA2-6ADCF23123CD}" sibTransId="{0526F32D-0351-45A5-8C58-97CDF2BBDBC1}"/>
    <dgm:cxn modelId="{36996426-A526-4EF6-87C6-58D4AE717C3A}" srcId="{5AC97B45-D950-4BA7-828F-A82426FC621B}" destId="{81ECDEF2-4B90-4768-BA63-4BE734E93C77}" srcOrd="0" destOrd="0" parTransId="{B7B25871-225C-4884-8BEC-F9D608D91BB7}" sibTransId="{35E406F7-85DC-4D39-89B1-D3DD2C583D5A}"/>
    <dgm:cxn modelId="{B86D4BA7-5F4D-423B-9CE5-F46B90DF2668}" srcId="{763F464C-1A9B-4A8A-BBB6-CB85F5083C00}" destId="{C8EF2319-5CDE-412F-8FF3-46525236DB5F}" srcOrd="2" destOrd="0" parTransId="{9C68AB92-3C8E-4E65-AC59-F9379CAB2C55}" sibTransId="{B57940C5-A2F6-4FBA-BF5B-82E5ED08771E}"/>
    <dgm:cxn modelId="{7058D5B4-F489-4869-AC85-A34387064222}" type="presOf" srcId="{EA4E1945-2735-48C0-B456-38029D16B9F1}" destId="{20ABA8FC-D466-427C-969F-B02B57D42E63}" srcOrd="0" destOrd="0" presId="urn:microsoft.com/office/officeart/2005/8/layout/hierarchy6"/>
    <dgm:cxn modelId="{8384144A-B81E-4F5B-9A5A-E1BBF490E4D3}" srcId="{81ECDEF2-4B90-4768-BA63-4BE734E93C77}" destId="{4E048086-5913-4F96-8238-CBE7DCDA6106}" srcOrd="0" destOrd="0" parTransId="{9C33CFCA-6F5C-4680-9DBE-7CEAF0BA519D}" sibTransId="{CF857031-F749-434F-AF3D-678006DA4923}"/>
    <dgm:cxn modelId="{7475B711-D6EB-499C-8DE8-C6298C916C1B}" type="presOf" srcId="{1F18CF45-9EFF-4272-974C-667D3755D4F6}" destId="{0BF74B1C-D790-4892-8A37-2BDDABDAD287}" srcOrd="0" destOrd="0" presId="urn:microsoft.com/office/officeart/2005/8/layout/hierarchy6"/>
    <dgm:cxn modelId="{16113D55-7A48-4324-A443-B1D4F1CA8550}" type="presOf" srcId="{EC5B3B17-A8F1-4BF2-9088-0A1C3FFB265D}" destId="{4126711B-B9E8-4AEE-9BCA-454D5ACBC510}" srcOrd="0" destOrd="0" presId="urn:microsoft.com/office/officeart/2005/8/layout/hierarchy6"/>
    <dgm:cxn modelId="{37F254C9-B8FE-4225-BE17-BA848CA246DC}" type="presOf" srcId="{4E048086-5913-4F96-8238-CBE7DCDA6106}" destId="{D8E10F95-5756-4BAE-9CE6-4C01BEB7C029}" srcOrd="0" destOrd="0" presId="urn:microsoft.com/office/officeart/2005/8/layout/hierarchy6"/>
    <dgm:cxn modelId="{0E656B61-6B5A-451F-93A3-E05F7611F19F}" type="presOf" srcId="{4E7D3B01-FC5C-43ED-802E-A887796C0252}" destId="{D7509E2D-E65E-48EB-B3F9-2FA1D4D7A4AD}" srcOrd="0" destOrd="0" presId="urn:microsoft.com/office/officeart/2005/8/layout/hierarchy6"/>
    <dgm:cxn modelId="{0CBAC925-1F3C-4588-9C7A-F8397A5B90F7}" type="presOf" srcId="{9C33CFCA-6F5C-4680-9DBE-7CEAF0BA519D}" destId="{DBD886C5-46CD-46C1-AD1C-B39755644582}" srcOrd="0" destOrd="0" presId="urn:microsoft.com/office/officeart/2005/8/layout/hierarchy6"/>
    <dgm:cxn modelId="{0D67976C-274B-4D2A-B610-2B6ECD925794}" type="presOf" srcId="{B6F1ECDF-70D7-40BD-83E0-7627B277D4C7}" destId="{1D6B99FC-F962-4ED1-92D5-81B5D69A4E76}" srcOrd="0" destOrd="0" presId="urn:microsoft.com/office/officeart/2005/8/layout/hierarchy6"/>
    <dgm:cxn modelId="{8C4800D1-1F0C-4EB5-94FC-E543D48EC092}" type="presParOf" srcId="{C01708EB-26B6-43BA-87B1-1939BC4E11A4}" destId="{A5328CC2-7313-45F6-88C9-A7D052A1A823}" srcOrd="0" destOrd="0" presId="urn:microsoft.com/office/officeart/2005/8/layout/hierarchy6"/>
    <dgm:cxn modelId="{E6F11758-4061-4B11-83F5-3148C01F231E}" type="presParOf" srcId="{A5328CC2-7313-45F6-88C9-A7D052A1A823}" destId="{ACB980C3-3EFD-4980-8F6B-DFE2FFD38FAA}" srcOrd="0" destOrd="0" presId="urn:microsoft.com/office/officeart/2005/8/layout/hierarchy6"/>
    <dgm:cxn modelId="{27BCCBE7-9644-4F26-B8BE-ED42A1399BED}" type="presParOf" srcId="{ACB980C3-3EFD-4980-8F6B-DFE2FFD38FAA}" destId="{81E7A7B1-7827-4228-858A-60D10408D2C4}" srcOrd="0" destOrd="0" presId="urn:microsoft.com/office/officeart/2005/8/layout/hierarchy6"/>
    <dgm:cxn modelId="{77C33F1A-6A6B-4E26-AA68-CC6551BAF80D}" type="presParOf" srcId="{81E7A7B1-7827-4228-858A-60D10408D2C4}" destId="{006A664B-44BF-4E5B-A677-CF3BD8119446}" srcOrd="0" destOrd="0" presId="urn:microsoft.com/office/officeart/2005/8/layout/hierarchy6"/>
    <dgm:cxn modelId="{2E244F18-7FFB-46CD-8783-49C445A03CA4}" type="presParOf" srcId="{81E7A7B1-7827-4228-858A-60D10408D2C4}" destId="{A7205568-17C7-400E-8598-EAC708A77453}" srcOrd="1" destOrd="0" presId="urn:microsoft.com/office/officeart/2005/8/layout/hierarchy6"/>
    <dgm:cxn modelId="{60338485-DC07-41CD-895B-0631785D0271}" type="presParOf" srcId="{A7205568-17C7-400E-8598-EAC708A77453}" destId="{DBD886C5-46CD-46C1-AD1C-B39755644582}" srcOrd="0" destOrd="0" presId="urn:microsoft.com/office/officeart/2005/8/layout/hierarchy6"/>
    <dgm:cxn modelId="{577F39BE-795C-46DA-ACD6-A6D0039FF3F9}" type="presParOf" srcId="{A7205568-17C7-400E-8598-EAC708A77453}" destId="{67CC909F-E80F-40F1-815E-1C66768EC116}" srcOrd="1" destOrd="0" presId="urn:microsoft.com/office/officeart/2005/8/layout/hierarchy6"/>
    <dgm:cxn modelId="{A90365B0-313A-4C36-8562-22C7FCC69849}" type="presParOf" srcId="{67CC909F-E80F-40F1-815E-1C66768EC116}" destId="{D8E10F95-5756-4BAE-9CE6-4C01BEB7C029}" srcOrd="0" destOrd="0" presId="urn:microsoft.com/office/officeart/2005/8/layout/hierarchy6"/>
    <dgm:cxn modelId="{43D326C9-FD06-4DAE-8CF0-6AE7747D7819}" type="presParOf" srcId="{67CC909F-E80F-40F1-815E-1C66768EC116}" destId="{7BB3A0B6-C74A-4192-AE0D-E4AF52AAA62E}" srcOrd="1" destOrd="0" presId="urn:microsoft.com/office/officeart/2005/8/layout/hierarchy6"/>
    <dgm:cxn modelId="{E3657A68-93F2-4441-BD51-5052FC2D27B7}" type="presParOf" srcId="{A7205568-17C7-400E-8598-EAC708A77453}" destId="{418A27A6-8121-4F59-9426-10E1FE1C78E9}" srcOrd="2" destOrd="0" presId="urn:microsoft.com/office/officeart/2005/8/layout/hierarchy6"/>
    <dgm:cxn modelId="{52DB2EF3-0252-4E40-B10F-85797DFCEE11}" type="presParOf" srcId="{A7205568-17C7-400E-8598-EAC708A77453}" destId="{3B5AD160-C162-4BC0-A6E1-2EE1FB0EA809}" srcOrd="3" destOrd="0" presId="urn:microsoft.com/office/officeart/2005/8/layout/hierarchy6"/>
    <dgm:cxn modelId="{ABD3A61B-F037-4AB4-8496-57FECDBC8237}" type="presParOf" srcId="{3B5AD160-C162-4BC0-A6E1-2EE1FB0EA809}" destId="{20ABA8FC-D466-427C-969F-B02B57D42E63}" srcOrd="0" destOrd="0" presId="urn:microsoft.com/office/officeart/2005/8/layout/hierarchy6"/>
    <dgm:cxn modelId="{588F61AB-DAFF-4AA9-AF15-3BC3EA061116}" type="presParOf" srcId="{3B5AD160-C162-4BC0-A6E1-2EE1FB0EA809}" destId="{3FEE263A-641A-4834-83C5-1BA970321A9F}" srcOrd="1" destOrd="0" presId="urn:microsoft.com/office/officeart/2005/8/layout/hierarchy6"/>
    <dgm:cxn modelId="{E485B9E5-DA8B-429C-B90F-D3A4E9AF00D2}" type="presParOf" srcId="{A7205568-17C7-400E-8598-EAC708A77453}" destId="{0BF74B1C-D790-4892-8A37-2BDDABDAD287}" srcOrd="4" destOrd="0" presId="urn:microsoft.com/office/officeart/2005/8/layout/hierarchy6"/>
    <dgm:cxn modelId="{A7E83CB2-C451-43EB-A528-716A8819D53F}" type="presParOf" srcId="{A7205568-17C7-400E-8598-EAC708A77453}" destId="{8E3F6C02-31C9-455B-9594-FBB372831CF5}" srcOrd="5" destOrd="0" presId="urn:microsoft.com/office/officeart/2005/8/layout/hierarchy6"/>
    <dgm:cxn modelId="{4A8B0195-20EF-42F7-8279-ADE34007A63B}" type="presParOf" srcId="{8E3F6C02-31C9-455B-9594-FBB372831CF5}" destId="{5B4AD018-BEC7-46A6-BFBC-118D8896C537}" srcOrd="0" destOrd="0" presId="urn:microsoft.com/office/officeart/2005/8/layout/hierarchy6"/>
    <dgm:cxn modelId="{70923983-C0A7-42B1-A6DB-118CD7148540}" type="presParOf" srcId="{8E3F6C02-31C9-455B-9594-FBB372831CF5}" destId="{23235256-1F7C-4D5B-A2B8-28AA37D50839}" srcOrd="1" destOrd="0" presId="urn:microsoft.com/office/officeart/2005/8/layout/hierarchy6"/>
    <dgm:cxn modelId="{54C38D09-76B2-49C9-94ED-A11F63510629}" type="presParOf" srcId="{23235256-1F7C-4D5B-A2B8-28AA37D50839}" destId="{4D53EF7D-419E-47BC-BBFB-313FD2720112}" srcOrd="0" destOrd="0" presId="urn:microsoft.com/office/officeart/2005/8/layout/hierarchy6"/>
    <dgm:cxn modelId="{B8523A97-78BD-4632-974E-5E1817230573}" type="presParOf" srcId="{23235256-1F7C-4D5B-A2B8-28AA37D50839}" destId="{7BF6F37C-6766-42F5-AFE2-402D40712E03}" srcOrd="1" destOrd="0" presId="urn:microsoft.com/office/officeart/2005/8/layout/hierarchy6"/>
    <dgm:cxn modelId="{574DDCC4-F4A1-43C5-9E53-E5C18104BC5B}" type="presParOf" srcId="{7BF6F37C-6766-42F5-AFE2-402D40712E03}" destId="{78EA99FF-4FA2-482F-8478-CCDBA0159D67}" srcOrd="0" destOrd="0" presId="urn:microsoft.com/office/officeart/2005/8/layout/hierarchy6"/>
    <dgm:cxn modelId="{9484FE3E-DBDC-42D2-854E-B9F6DD843BD2}" type="presParOf" srcId="{7BF6F37C-6766-42F5-AFE2-402D40712E03}" destId="{DBBE0D31-E13B-49E0-9DDF-E3834DFD868D}" srcOrd="1" destOrd="0" presId="urn:microsoft.com/office/officeart/2005/8/layout/hierarchy6"/>
    <dgm:cxn modelId="{4923F985-532A-476D-8EE5-483DB73EB3C9}" type="presParOf" srcId="{DBBE0D31-E13B-49E0-9DDF-E3834DFD868D}" destId="{D4A3543C-64F3-45AE-A144-EA2456DD0AF1}" srcOrd="0" destOrd="0" presId="urn:microsoft.com/office/officeart/2005/8/layout/hierarchy6"/>
    <dgm:cxn modelId="{71C30ED9-5D46-48F0-8DD0-1A0EEB86969D}" type="presParOf" srcId="{DBBE0D31-E13B-49E0-9DDF-E3834DFD868D}" destId="{4B951E6F-A9B4-4868-9BA6-BAC9DF47EE34}" srcOrd="1" destOrd="0" presId="urn:microsoft.com/office/officeart/2005/8/layout/hierarchy6"/>
    <dgm:cxn modelId="{06455ACA-FCB8-4382-828C-A2A80E093180}" type="presParOf" srcId="{4B951E6F-A9B4-4868-9BA6-BAC9DF47EE34}" destId="{D7509E2D-E65E-48EB-B3F9-2FA1D4D7A4AD}" srcOrd="0" destOrd="0" presId="urn:microsoft.com/office/officeart/2005/8/layout/hierarchy6"/>
    <dgm:cxn modelId="{B626DB2C-1716-42CE-AF7A-F536F01840DF}" type="presParOf" srcId="{4B951E6F-A9B4-4868-9BA6-BAC9DF47EE34}" destId="{27598718-2734-4C1A-92D7-43C527FB4A95}" srcOrd="1" destOrd="0" presId="urn:microsoft.com/office/officeart/2005/8/layout/hierarchy6"/>
    <dgm:cxn modelId="{16561D82-ECBF-48CA-B388-9CBC2142C971}" type="presParOf" srcId="{DBBE0D31-E13B-49E0-9DDF-E3834DFD868D}" destId="{1D6B99FC-F962-4ED1-92D5-81B5D69A4E76}" srcOrd="2" destOrd="0" presId="urn:microsoft.com/office/officeart/2005/8/layout/hierarchy6"/>
    <dgm:cxn modelId="{F5D59261-20E8-4BCB-B196-3EFE3234F16A}" type="presParOf" srcId="{DBBE0D31-E13B-49E0-9DDF-E3834DFD868D}" destId="{88716DF9-D317-4E10-8BC1-BE161D386471}" srcOrd="3" destOrd="0" presId="urn:microsoft.com/office/officeart/2005/8/layout/hierarchy6"/>
    <dgm:cxn modelId="{C719040D-B1BB-4284-9FAE-2511437810E1}" type="presParOf" srcId="{88716DF9-D317-4E10-8BC1-BE161D386471}" destId="{4126711B-B9E8-4AEE-9BCA-454D5ACBC510}" srcOrd="0" destOrd="0" presId="urn:microsoft.com/office/officeart/2005/8/layout/hierarchy6"/>
    <dgm:cxn modelId="{0A1CE3B8-E016-453C-BA35-AD22A2447569}" type="presParOf" srcId="{88716DF9-D317-4E10-8BC1-BE161D386471}" destId="{7592B9C2-975B-4A44-9E73-9D4912310F25}" srcOrd="1" destOrd="0" presId="urn:microsoft.com/office/officeart/2005/8/layout/hierarchy6"/>
    <dgm:cxn modelId="{9429377B-C13C-4BC1-ACCA-61EA08B945F1}" type="presParOf" srcId="{DBBE0D31-E13B-49E0-9DDF-E3834DFD868D}" destId="{787181F8-5A63-431D-85F7-58B8315AD782}" srcOrd="4" destOrd="0" presId="urn:microsoft.com/office/officeart/2005/8/layout/hierarchy6"/>
    <dgm:cxn modelId="{15756F20-C2AC-4C21-8FB0-622FA142AE77}" type="presParOf" srcId="{DBBE0D31-E13B-49E0-9DDF-E3834DFD868D}" destId="{A6130077-10AF-425B-9216-50C798AFF585}" srcOrd="5" destOrd="0" presId="urn:microsoft.com/office/officeart/2005/8/layout/hierarchy6"/>
    <dgm:cxn modelId="{6CF5E844-E683-491D-B8D6-9DE1E3C53725}" type="presParOf" srcId="{A6130077-10AF-425B-9216-50C798AFF585}" destId="{26A3F8A9-98B3-4798-BA80-C92EABA10744}" srcOrd="0" destOrd="0" presId="urn:microsoft.com/office/officeart/2005/8/layout/hierarchy6"/>
    <dgm:cxn modelId="{FAEAF081-3C05-451D-A36E-04997944D22A}" type="presParOf" srcId="{A6130077-10AF-425B-9216-50C798AFF585}" destId="{F1A78596-69EB-456B-9257-27CF71E56C50}" srcOrd="1" destOrd="0" presId="urn:microsoft.com/office/officeart/2005/8/layout/hierarchy6"/>
    <dgm:cxn modelId="{48369F2B-3712-4E54-9713-C610E367E380}" type="presParOf" srcId="{DBBE0D31-E13B-49E0-9DDF-E3834DFD868D}" destId="{6227A3C8-2209-47E3-AC60-C97584B50E73}" srcOrd="6" destOrd="0" presId="urn:microsoft.com/office/officeart/2005/8/layout/hierarchy6"/>
    <dgm:cxn modelId="{B24844EC-95C4-460F-8CF8-B96A64040452}" type="presParOf" srcId="{DBBE0D31-E13B-49E0-9DDF-E3834DFD868D}" destId="{CB3166C8-D125-490D-AD82-6C560D9C9C78}" srcOrd="7" destOrd="0" presId="urn:microsoft.com/office/officeart/2005/8/layout/hierarchy6"/>
    <dgm:cxn modelId="{8292095C-64CF-40BF-91EF-553EA2EC90A7}" type="presParOf" srcId="{CB3166C8-D125-490D-AD82-6C560D9C9C78}" destId="{F2DC642D-F30C-4F22-98F6-87945A798FC4}" srcOrd="0" destOrd="0" presId="urn:microsoft.com/office/officeart/2005/8/layout/hierarchy6"/>
    <dgm:cxn modelId="{3F06C39A-72CB-455E-8D97-3DF703F6D507}" type="presParOf" srcId="{CB3166C8-D125-490D-AD82-6C560D9C9C78}" destId="{AF15869B-391A-4792-87D9-3D2C4499F86F}" srcOrd="1" destOrd="0" presId="urn:microsoft.com/office/officeart/2005/8/layout/hierarchy6"/>
    <dgm:cxn modelId="{0CD6AACF-0125-4131-B529-4C0B164BF1D2}" type="presParOf" srcId="{23235256-1F7C-4D5B-A2B8-28AA37D50839}" destId="{56443105-A1ED-44FC-B993-AAA239C42BF6}" srcOrd="2" destOrd="0" presId="urn:microsoft.com/office/officeart/2005/8/layout/hierarchy6"/>
    <dgm:cxn modelId="{D6F03CBF-5006-4CBD-BDAB-35065235489C}" type="presParOf" srcId="{23235256-1F7C-4D5B-A2B8-28AA37D50839}" destId="{E70BF17C-7DE0-4F61-B207-C2F94EBEEB58}" srcOrd="3" destOrd="0" presId="urn:microsoft.com/office/officeart/2005/8/layout/hierarchy6"/>
    <dgm:cxn modelId="{01F5E8E0-10D1-49AE-AFE2-309A46E028B2}" type="presParOf" srcId="{E70BF17C-7DE0-4F61-B207-C2F94EBEEB58}" destId="{54098387-CD4E-41A7-A8E9-76A35EBCE9BA}" srcOrd="0" destOrd="0" presId="urn:microsoft.com/office/officeart/2005/8/layout/hierarchy6"/>
    <dgm:cxn modelId="{6F501079-B3B3-48FE-97AE-F29C6DC1E7B1}" type="presParOf" srcId="{E70BF17C-7DE0-4F61-B207-C2F94EBEEB58}" destId="{B0B4B0C8-5BE4-4AF3-AFF2-B1A3E6D5F848}" srcOrd="1" destOrd="0" presId="urn:microsoft.com/office/officeart/2005/8/layout/hierarchy6"/>
    <dgm:cxn modelId="{A73C281A-DCB0-488D-9A36-9F19E57B17EB}" type="presParOf" srcId="{C01708EB-26B6-43BA-87B1-1939BC4E11A4}" destId="{50484456-0A3B-4D90-8DA8-883D3CD10BA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6A664B-44BF-4E5B-A677-CF3BD8119446}">
      <dsp:nvSpPr>
        <dsp:cNvPr id="0" name=""/>
        <dsp:cNvSpPr/>
      </dsp:nvSpPr>
      <dsp:spPr>
        <a:xfrm>
          <a:off x="2510912" y="2172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Neural Network</a:t>
          </a:r>
          <a:endParaRPr lang="en-US" sz="1800" kern="1200" dirty="0"/>
        </a:p>
      </dsp:txBody>
      <dsp:txXfrm>
        <a:off x="2510912" y="2172"/>
        <a:ext cx="1361554" cy="907702"/>
      </dsp:txXfrm>
    </dsp:sp>
    <dsp:sp modelId="{DBD886C5-46CD-46C1-AD1C-B39755644582}">
      <dsp:nvSpPr>
        <dsp:cNvPr id="0" name=""/>
        <dsp:cNvSpPr/>
      </dsp:nvSpPr>
      <dsp:spPr>
        <a:xfrm>
          <a:off x="1421669" y="909875"/>
          <a:ext cx="1770020" cy="363081"/>
        </a:xfrm>
        <a:custGeom>
          <a:avLst/>
          <a:gdLst/>
          <a:ahLst/>
          <a:cxnLst/>
          <a:rect l="0" t="0" r="0" b="0"/>
          <a:pathLst>
            <a:path>
              <a:moveTo>
                <a:pt x="1770020" y="0"/>
              </a:moveTo>
              <a:lnTo>
                <a:pt x="177002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10F95-5756-4BAE-9CE6-4C01BEB7C029}">
      <dsp:nvSpPr>
        <dsp:cNvPr id="0" name=""/>
        <dsp:cNvSpPr/>
      </dsp:nvSpPr>
      <dsp:spPr>
        <a:xfrm>
          <a:off x="740892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Warning</a:t>
          </a:r>
          <a:endParaRPr lang="en-US" sz="1800" kern="1200" dirty="0"/>
        </a:p>
      </dsp:txBody>
      <dsp:txXfrm>
        <a:off x="740892" y="1272956"/>
        <a:ext cx="1361554" cy="907702"/>
      </dsp:txXfrm>
    </dsp:sp>
    <dsp:sp modelId="{418A27A6-8121-4F59-9426-10E1FE1C78E9}">
      <dsp:nvSpPr>
        <dsp:cNvPr id="0" name=""/>
        <dsp:cNvSpPr/>
      </dsp:nvSpPr>
      <dsp:spPr>
        <a:xfrm>
          <a:off x="3145969" y="909875"/>
          <a:ext cx="91440" cy="36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BA8FC-D466-427C-969F-B02B57D42E63}">
      <dsp:nvSpPr>
        <dsp:cNvPr id="0" name=""/>
        <dsp:cNvSpPr/>
      </dsp:nvSpPr>
      <dsp:spPr>
        <a:xfrm>
          <a:off x="2510912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Regulatory</a:t>
          </a:r>
          <a:endParaRPr lang="en-US" sz="1800" kern="1200" dirty="0"/>
        </a:p>
      </dsp:txBody>
      <dsp:txXfrm>
        <a:off x="2510912" y="1272956"/>
        <a:ext cx="1361554" cy="907702"/>
      </dsp:txXfrm>
    </dsp:sp>
    <dsp:sp modelId="{0BF74B1C-D790-4892-8A37-2BDDABDAD287}">
      <dsp:nvSpPr>
        <dsp:cNvPr id="0" name=""/>
        <dsp:cNvSpPr/>
      </dsp:nvSpPr>
      <dsp:spPr>
        <a:xfrm>
          <a:off x="3191689" y="909875"/>
          <a:ext cx="177002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1770020" y="181540"/>
              </a:lnTo>
              <a:lnTo>
                <a:pt x="177002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AD018-BEC7-46A6-BFBC-118D8896C537}">
      <dsp:nvSpPr>
        <dsp:cNvPr id="0" name=""/>
        <dsp:cNvSpPr/>
      </dsp:nvSpPr>
      <dsp:spPr>
        <a:xfrm>
          <a:off x="4280933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Compulsory</a:t>
          </a:r>
          <a:endParaRPr lang="en-US" sz="1800" kern="1200" dirty="0"/>
        </a:p>
      </dsp:txBody>
      <dsp:txXfrm>
        <a:off x="4280933" y="1272956"/>
        <a:ext cx="1361554" cy="907702"/>
      </dsp:txXfrm>
    </dsp:sp>
    <dsp:sp modelId="{4D53EF7D-419E-47BC-BBFB-313FD2720112}">
      <dsp:nvSpPr>
        <dsp:cNvPr id="0" name=""/>
        <dsp:cNvSpPr/>
      </dsp:nvSpPr>
      <dsp:spPr>
        <a:xfrm>
          <a:off x="4076700" y="2180659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885010" y="0"/>
              </a:moveTo>
              <a:lnTo>
                <a:pt x="88501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A99FF-4FA2-482F-8478-CCDBA0159D67}">
      <dsp:nvSpPr>
        <dsp:cNvPr id="0" name=""/>
        <dsp:cNvSpPr/>
      </dsp:nvSpPr>
      <dsp:spPr>
        <a:xfrm>
          <a:off x="3395922" y="2543740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Prohibitory</a:t>
          </a:r>
          <a:endParaRPr lang="en-US" sz="1800" kern="1200" dirty="0"/>
        </a:p>
      </dsp:txBody>
      <dsp:txXfrm>
        <a:off x="3395922" y="2543740"/>
        <a:ext cx="1361554" cy="907702"/>
      </dsp:txXfrm>
    </dsp:sp>
    <dsp:sp modelId="{D4A3543C-64F3-45AE-A144-EA2456DD0AF1}">
      <dsp:nvSpPr>
        <dsp:cNvPr id="0" name=""/>
        <dsp:cNvSpPr/>
      </dsp:nvSpPr>
      <dsp:spPr>
        <a:xfrm>
          <a:off x="1421669" y="3451443"/>
          <a:ext cx="2655030" cy="363081"/>
        </a:xfrm>
        <a:custGeom>
          <a:avLst/>
          <a:gdLst/>
          <a:ahLst/>
          <a:cxnLst/>
          <a:rect l="0" t="0" r="0" b="0"/>
          <a:pathLst>
            <a:path>
              <a:moveTo>
                <a:pt x="2655030" y="0"/>
              </a:moveTo>
              <a:lnTo>
                <a:pt x="265503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09E2D-E65E-48EB-B3F9-2FA1D4D7A4AD}">
      <dsp:nvSpPr>
        <dsp:cNvPr id="0" name=""/>
        <dsp:cNvSpPr/>
      </dsp:nvSpPr>
      <dsp:spPr>
        <a:xfrm>
          <a:off x="740892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Vehicles</a:t>
          </a:r>
          <a:endParaRPr lang="en-US" sz="1800" kern="1200" dirty="0"/>
        </a:p>
      </dsp:txBody>
      <dsp:txXfrm>
        <a:off x="740892" y="3814524"/>
        <a:ext cx="1361554" cy="907702"/>
      </dsp:txXfrm>
    </dsp:sp>
    <dsp:sp modelId="{1D6B99FC-F962-4ED1-92D5-81B5D69A4E76}">
      <dsp:nvSpPr>
        <dsp:cNvPr id="0" name=""/>
        <dsp:cNvSpPr/>
      </dsp:nvSpPr>
      <dsp:spPr>
        <a:xfrm>
          <a:off x="3191689" y="3451443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885010" y="0"/>
              </a:moveTo>
              <a:lnTo>
                <a:pt x="88501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711B-B9E8-4AEE-9BCA-454D5ACBC510}">
      <dsp:nvSpPr>
        <dsp:cNvPr id="0" name=""/>
        <dsp:cNvSpPr/>
      </dsp:nvSpPr>
      <dsp:spPr>
        <a:xfrm>
          <a:off x="2510912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Arrows</a:t>
          </a:r>
          <a:endParaRPr lang="en-US" sz="1800" kern="1200" dirty="0"/>
        </a:p>
      </dsp:txBody>
      <dsp:txXfrm>
        <a:off x="2510912" y="3814524"/>
        <a:ext cx="1361554" cy="907702"/>
      </dsp:txXfrm>
    </dsp:sp>
    <dsp:sp modelId="{787181F8-5A63-431D-85F7-58B8315AD782}">
      <dsp:nvSpPr>
        <dsp:cNvPr id="0" name=""/>
        <dsp:cNvSpPr/>
      </dsp:nvSpPr>
      <dsp:spPr>
        <a:xfrm>
          <a:off x="4076700" y="3451443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885010" y="181540"/>
              </a:lnTo>
              <a:lnTo>
                <a:pt x="88501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3F8A9-98B3-4798-BA80-C92EABA10744}">
      <dsp:nvSpPr>
        <dsp:cNvPr id="0" name=""/>
        <dsp:cNvSpPr/>
      </dsp:nvSpPr>
      <dsp:spPr>
        <a:xfrm>
          <a:off x="4280933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Human</a:t>
          </a:r>
          <a:endParaRPr lang="en-US" sz="1800" kern="1200" dirty="0"/>
        </a:p>
      </dsp:txBody>
      <dsp:txXfrm>
        <a:off x="4280933" y="3814524"/>
        <a:ext cx="1361554" cy="907702"/>
      </dsp:txXfrm>
    </dsp:sp>
    <dsp:sp modelId="{6227A3C8-2209-47E3-AC60-C97584B50E73}">
      <dsp:nvSpPr>
        <dsp:cNvPr id="0" name=""/>
        <dsp:cNvSpPr/>
      </dsp:nvSpPr>
      <dsp:spPr>
        <a:xfrm>
          <a:off x="4076700" y="3451443"/>
          <a:ext cx="265503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2655030" y="181540"/>
              </a:lnTo>
              <a:lnTo>
                <a:pt x="265503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C642D-F30C-4F22-98F6-87945A798FC4}">
      <dsp:nvSpPr>
        <dsp:cNvPr id="0" name=""/>
        <dsp:cNvSpPr/>
      </dsp:nvSpPr>
      <dsp:spPr>
        <a:xfrm>
          <a:off x="6050953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Others</a:t>
          </a:r>
          <a:endParaRPr lang="en-US" sz="1800" kern="1200" dirty="0"/>
        </a:p>
      </dsp:txBody>
      <dsp:txXfrm>
        <a:off x="6050953" y="3814524"/>
        <a:ext cx="1361554" cy="907702"/>
      </dsp:txXfrm>
    </dsp:sp>
    <dsp:sp modelId="{56443105-A1ED-44FC-B993-AAA239C42BF6}">
      <dsp:nvSpPr>
        <dsp:cNvPr id="0" name=""/>
        <dsp:cNvSpPr/>
      </dsp:nvSpPr>
      <dsp:spPr>
        <a:xfrm>
          <a:off x="4961710" y="2180659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885010" y="181540"/>
              </a:lnTo>
              <a:lnTo>
                <a:pt x="88501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98387-CD4E-41A7-A8E9-76A35EBCE9BA}">
      <dsp:nvSpPr>
        <dsp:cNvPr id="0" name=""/>
        <dsp:cNvSpPr/>
      </dsp:nvSpPr>
      <dsp:spPr>
        <a:xfrm>
          <a:off x="5165943" y="2543740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Non-Prohibitory</a:t>
          </a:r>
          <a:endParaRPr lang="en-US" sz="1800" kern="1200" dirty="0"/>
        </a:p>
      </dsp:txBody>
      <dsp:txXfrm>
        <a:off x="5165943" y="2543740"/>
        <a:ext cx="1361554" cy="907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06D36-562D-42A7-9227-944C1DAE814E}" type="datetimeFigureOut">
              <a:rPr lang="en-US" smtClean="0"/>
              <a:t>20-Jun-14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CEB48-4E52-4BE6-A47E-4533D6F995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with new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edges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00200"/>
            <a:ext cx="5343525" cy="401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extraction of blob…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40957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1828800"/>
            <a:ext cx="198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</a:p>
          <a:p>
            <a:r>
              <a:rPr lang="en-US" dirty="0" err="1" smtClean="0"/>
              <a:t>mis</a:t>
            </a:r>
            <a:r>
              <a:rPr lang="en-US" dirty="0" smtClean="0"/>
              <a:t>-classified as a </a:t>
            </a:r>
            <a:r>
              <a:rPr lang="en-US" dirty="0" smtClean="0"/>
              <a:t>triangle, if directly used.</a:t>
            </a:r>
          </a:p>
          <a:p>
            <a:endParaRPr lang="en-US" dirty="0" smtClean="0"/>
          </a:p>
          <a:p>
            <a:r>
              <a:rPr lang="en-US" dirty="0" smtClean="0"/>
              <a:t>If the image is sharpened using a high pass filter, then it is </a:t>
            </a:r>
            <a:r>
              <a:rPr lang="en-US" dirty="0" err="1" smtClean="0"/>
              <a:t>mis</a:t>
            </a:r>
            <a:r>
              <a:rPr lang="en-US" dirty="0" smtClean="0"/>
              <a:t>-classified as </a:t>
            </a:r>
            <a:r>
              <a:rPr lang="en-US" smtClean="0"/>
              <a:t>a prohibitory sign.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86400" y="22860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one neural network, we propose to use two neural networks.</a:t>
            </a:r>
          </a:p>
          <a:p>
            <a:r>
              <a:rPr lang="en-US" dirty="0" smtClean="0"/>
              <a:t>One neural network for detecting the shape of the traffic sign that has been segmented</a:t>
            </a:r>
          </a:p>
          <a:p>
            <a:r>
              <a:rPr lang="en-US" dirty="0" smtClean="0"/>
              <a:t>Another neural network for detecting the sub-class of the traffic sign that has been segmented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1 (For shape classification)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edges instead of the image, for extraction of features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about the shape of the traffic sign, that has been segmented, is captured in a more detailed manner in the edge information.</a:t>
            </a:r>
          </a:p>
          <a:p>
            <a:r>
              <a:rPr lang="en-US" dirty="0" smtClean="0"/>
              <a:t>So, we propose to extract the features of the input image for neural network from the edges of the segmented sign, rather than from the sign itself.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Set: Size of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to extract features from a 100x100 image, as this shows the edges clearly, as compared to 25x25 as in the paper.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810000"/>
            <a:ext cx="11906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52600" y="4876800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25x25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181600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100x100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are better for this new method.</a:t>
            </a:r>
          </a:p>
          <a:p>
            <a:r>
              <a:rPr lang="en-US" dirty="0" smtClean="0"/>
              <a:t>Although, some images which were working with the earlier method are not working with this new method, the edge data is unique, and this reduces the possibility of </a:t>
            </a:r>
            <a:r>
              <a:rPr lang="en-US" dirty="0" err="1" smtClean="0"/>
              <a:t>mis</a:t>
            </a:r>
            <a:r>
              <a:rPr lang="en-US" dirty="0" smtClean="0"/>
              <a:t>-classification considerably.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2 (for  further classification)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go into the top-level classes of warning, compulsory etc like “vehicles prohibited”, “silence zone”, etc.</a:t>
            </a:r>
          </a:p>
          <a:p>
            <a:r>
              <a:rPr lang="en-US" dirty="0" smtClean="0"/>
              <a:t>Although, exact classification of sign (i.e. The exact meaning of a sign) can’t be extracted without a much more complex approach, we can divide it into sub-classes, with a slightly improved approach.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Chart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04800" y="14478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ln w="1079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Proposed Changes</vt:lpstr>
      <vt:lpstr>System of Neural Networks</vt:lpstr>
      <vt:lpstr>Neural Network 1 (For shape classification)</vt:lpstr>
      <vt:lpstr>Feature Set</vt:lpstr>
      <vt:lpstr>Feature Set: Size of Image</vt:lpstr>
      <vt:lpstr>Feature Set: Results</vt:lpstr>
      <vt:lpstr>Neural network 2 (for  further classification)</vt:lpstr>
      <vt:lpstr>Neural Network 2</vt:lpstr>
      <vt:lpstr>Classification Chart</vt:lpstr>
      <vt:lpstr>Limitations with new approach</vt:lpstr>
      <vt:lpstr>Incomplete edges</vt:lpstr>
      <vt:lpstr>After extraction of blob…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Siddharth</dc:creator>
  <cp:lastModifiedBy>Siddharth</cp:lastModifiedBy>
  <cp:revision>40</cp:revision>
  <dcterms:created xsi:type="dcterms:W3CDTF">2014-06-19T11:15:23Z</dcterms:created>
  <dcterms:modified xsi:type="dcterms:W3CDTF">2014-06-20T05:06:38Z</dcterms:modified>
</cp:coreProperties>
</file>