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C0AEB8-6B93-4267-87DD-959E68745CF7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68CE1E7-B0EA-401F-87E0-AE33061341A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9992" y="630932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Кругом сплошной обман…</a:t>
            </a:r>
            <a:endParaRPr lang="ru-RU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>
                <a:solidFill>
                  <a:srgbClr val="FF0000"/>
                </a:solidFill>
                <a:latin typeface="Showcard Gothic" panose="04020904020102020604" pitchFamily="82" charset="0"/>
              </a:rPr>
              <a:t>Stane</a:t>
            </a:r>
            <a:r>
              <a:rPr lang="en-US" sz="6000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 game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Цели и задачи проекта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Цели</a:t>
            </a:r>
            <a:r>
              <a:rPr lang="en-US" dirty="0" smtClean="0">
                <a:latin typeface="Arial Black" panose="020B0A04020102020204" pitchFamily="34" charset="0"/>
              </a:rPr>
              <a:t>: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Отточить навык работы над проектами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ru-RU" dirty="0" smtClean="0">
                <a:latin typeface="Arial Black" panose="020B0A04020102020204" pitchFamily="34" charset="0"/>
              </a:rPr>
              <a:t>Изучить азы компьютерной графики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Применить на практике знания о библиотеке </a:t>
            </a:r>
            <a:r>
              <a:rPr lang="en-US" dirty="0" err="1" smtClean="0">
                <a:latin typeface="Arial Black" panose="020B0A04020102020204" pitchFamily="34" charset="0"/>
              </a:rPr>
              <a:t>Pygame</a:t>
            </a:r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Задачи: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Создать мини игру с использованием </a:t>
            </a:r>
            <a:r>
              <a:rPr lang="en-US" dirty="0" err="1" smtClean="0">
                <a:latin typeface="Arial Black" panose="020B0A04020102020204" pitchFamily="34" charset="0"/>
              </a:rPr>
              <a:t>Pygame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ru-RU" dirty="0" smtClean="0">
                <a:latin typeface="Arial Black" panose="020B0A04020102020204" pitchFamily="34" charset="0"/>
              </a:rPr>
              <a:t>Представить его в виде </a:t>
            </a:r>
            <a:r>
              <a:rPr lang="en-US" dirty="0" err="1" smtClean="0">
                <a:latin typeface="Arial Black" panose="020B0A04020102020204" pitchFamily="34" charset="0"/>
              </a:rPr>
              <a:t>git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latin typeface="Arial Black" panose="020B0A04020102020204" pitchFamily="34" charset="0"/>
              </a:rPr>
              <a:t>репозитория</a:t>
            </a:r>
            <a:r>
              <a:rPr lang="ru-RU" dirty="0" smtClean="0">
                <a:latin typeface="Arial Black" panose="020B0A04020102020204" pitchFamily="34" charset="0"/>
              </a:rPr>
              <a:t> на </a:t>
            </a:r>
            <a:r>
              <a:rPr lang="en-US" dirty="0" smtClean="0">
                <a:latin typeface="Arial Black" panose="020B0A04020102020204" pitchFamily="34" charset="0"/>
              </a:rPr>
              <a:t>GitHub</a:t>
            </a:r>
            <a:endParaRPr lang="ru-RU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Кирил\Downloads\blizzardsk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71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Немного лора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5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Arial Black" panose="020B0A04020102020204" pitchFamily="34" charset="0"/>
              </a:rPr>
              <a:t>Геймплей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t="13043" r="36017" b="16667"/>
          <a:stretch/>
        </p:blipFill>
        <p:spPr bwMode="auto">
          <a:xfrm>
            <a:off x="1907704" y="1825216"/>
            <a:ext cx="6316062" cy="450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4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Немного об алгоритме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3"/>
          <a:stretch/>
        </p:blipFill>
        <p:spPr bwMode="auto">
          <a:xfrm>
            <a:off x="539552" y="1963101"/>
            <a:ext cx="782376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Демонстрация и вывод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44</TotalTime>
  <Words>53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Горизонт</vt:lpstr>
      <vt:lpstr>Stane game</vt:lpstr>
      <vt:lpstr>Цели и задачи проекта</vt:lpstr>
      <vt:lpstr>Немного лора</vt:lpstr>
      <vt:lpstr>Геймплей</vt:lpstr>
      <vt:lpstr>Немного об алгоритме</vt:lpstr>
      <vt:lpstr>Демонстрация и вывод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Кирил</cp:lastModifiedBy>
  <cp:revision>4</cp:revision>
  <dcterms:created xsi:type="dcterms:W3CDTF">2020-01-11T16:27:54Z</dcterms:created>
  <dcterms:modified xsi:type="dcterms:W3CDTF">2020-01-11T17:12:12Z</dcterms:modified>
</cp:coreProperties>
</file>