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1F2DBA-4EB4-41F2-9B7C-455EF2C135DA}" type="datetimeFigureOut">
              <a:rPr lang="ru-RU" smtClean="0"/>
              <a:t>26.04.2020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27F2E2D-C6B8-438D-BD57-EBE861774EE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43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огромном бушующем океане информации порой так необходима тихая заводь</a:t>
            </a:r>
          </a:p>
          <a:p>
            <a:r>
              <a:rPr lang="ru-RU" dirty="0" smtClean="0"/>
              <a:t>Мы позволим вам просматривать контент в удобном и понятном формате </a:t>
            </a:r>
            <a:r>
              <a:rPr lang="ru-RU" dirty="0" err="1" smtClean="0"/>
              <a:t>сториз</a:t>
            </a:r>
            <a:endParaRPr lang="ru-RU" dirty="0" smtClean="0"/>
          </a:p>
          <a:p>
            <a:r>
              <a:rPr lang="ru-RU" dirty="0" smtClean="0"/>
              <a:t>Мы позволим авторам свободно выражать себя, не мучаясь от неудобств и рамок альтернативных платформ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4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понравится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формат подачи информации позволит пользователям легко потреблять только ценный контент</a:t>
            </a:r>
          </a:p>
          <a:p>
            <a:r>
              <a:rPr lang="ru-RU" dirty="0" smtClean="0"/>
              <a:t>Авторам доступен удобный функционал нашего сервиса и огромный потенциал для самореализации</a:t>
            </a:r>
          </a:p>
          <a:p>
            <a:r>
              <a:rPr lang="ru-RU" dirty="0" smtClean="0"/>
              <a:t>Наш сервис гораздо удобнее и красивее конкурентов (например </a:t>
            </a:r>
            <a:r>
              <a:rPr lang="ru-RU" dirty="0" err="1" smtClean="0"/>
              <a:t>жж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4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– это процветание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использовали современные технологии, которые позволят нашим пользователям иметь бесперебойный доступ к сервису и не бояться за сохранность своих данных</a:t>
            </a:r>
          </a:p>
          <a:p>
            <a:r>
              <a:rPr lang="ru-RU" dirty="0" smtClean="0"/>
              <a:t>Список технологий: </a:t>
            </a:r>
            <a:r>
              <a:rPr lang="ru-RU" dirty="0" err="1" smtClean="0"/>
              <a:t>фрэймворк</a:t>
            </a:r>
            <a:r>
              <a:rPr lang="ru-RU" dirty="0" smtClean="0"/>
              <a:t> </a:t>
            </a:r>
            <a:r>
              <a:rPr lang="en-US" dirty="0" smtClean="0"/>
              <a:t> Flask</a:t>
            </a:r>
            <a:r>
              <a:rPr lang="ru-RU" dirty="0" smtClean="0"/>
              <a:t>, его расширения </a:t>
            </a:r>
            <a:r>
              <a:rPr lang="en-US" dirty="0" smtClean="0"/>
              <a:t>Flask-wtf, Flask-login,</a:t>
            </a:r>
            <a:r>
              <a:rPr lang="ru-RU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ru-RU" dirty="0" smtClean="0"/>
              <a:t>а так же передовые способы верстки сайтов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59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055840"/>
          </a:xfrm>
        </p:spPr>
        <p:txBody>
          <a:bodyPr>
            <a:normAutofit/>
          </a:bodyPr>
          <a:lstStyle/>
          <a:p>
            <a:r>
              <a:rPr lang="ru-RU" dirty="0" smtClean="0"/>
              <a:t>Надеемся наш проект оставил только положительные эмоции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40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Другая 2">
      <a:dk1>
        <a:srgbClr val="292934"/>
      </a:dk1>
      <a:lt1>
        <a:srgbClr val="FFFFFF"/>
      </a:lt1>
      <a:dk2>
        <a:srgbClr val="5F0060"/>
      </a:dk2>
      <a:lt2>
        <a:srgbClr val="F3F2DC"/>
      </a:lt2>
      <a:accent1>
        <a:srgbClr val="5F0060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</TotalTime>
  <Words>128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Ясность</vt:lpstr>
      <vt:lpstr>Презентация PowerPoint</vt:lpstr>
      <vt:lpstr>Почему это нужно</vt:lpstr>
      <vt:lpstr>Почему это понравится</vt:lpstr>
      <vt:lpstr>Технологии – это процветание</vt:lpstr>
      <vt:lpstr>Надеемся наш проект оставил только положительные эмоции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</dc:creator>
  <cp:lastModifiedBy>Кирил</cp:lastModifiedBy>
  <cp:revision>2</cp:revision>
  <dcterms:created xsi:type="dcterms:W3CDTF">2020-04-25T19:14:33Z</dcterms:created>
  <dcterms:modified xsi:type="dcterms:W3CDTF">2020-04-25T19:31:06Z</dcterms:modified>
</cp:coreProperties>
</file>