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F6B5-A11F-4131-9C0A-0785D93FA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BD032-4A91-4D33-A955-E450BDF97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3D541-CC5E-4254-97FB-A7B6C326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6781-45E8-4C5B-9848-ACB04165EF3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29BB6-1F2F-459C-AD14-0CB2D25D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55808-49C4-4108-BCB3-651073EA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5CE6-1D03-4ABF-BEA2-DE85C2854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3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A1D0-CC9B-4098-9B3B-585FFC809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FE3A4-2554-4462-AB58-63B273668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7FB10-6AF5-4254-A7ED-C0BB17AD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6781-45E8-4C5B-9848-ACB04165EF3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1FF3B-61C9-40EF-B6FA-105D9A280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3159D-6B85-46A8-B1F5-8AA2D6F9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5CE6-1D03-4ABF-BEA2-DE85C2854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7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AD5646-4A78-48E9-9F5B-43FCDCF40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FEE4B-033C-4A99-9FBA-575113096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E6433-0186-41EF-85A4-37853564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6781-45E8-4C5B-9848-ACB04165EF3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01F03-0595-45DC-A35E-8AF8914D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BEB56-7231-4D05-A9BA-A60E3B79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5CE6-1D03-4ABF-BEA2-DE85C2854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8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CA88-D06B-4AC3-8FFF-DBF4AF7D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5D394-63B2-4C3C-BB2E-15E7512B8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D4753-68DF-4B7B-8DCE-366CE1A3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6781-45E8-4C5B-9848-ACB04165EF3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20E06-4268-499C-A0F7-1B0CD311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D8E31-CCAE-4EAB-9297-F6D3C59F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5CE6-1D03-4ABF-BEA2-DE85C2854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5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766B-25AE-46E7-822D-CF8090964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46B73-DF01-4703-8F85-E602A2F62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E3526-9C02-432B-8530-81F9514FA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6781-45E8-4C5B-9848-ACB04165EF3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25F28-8818-48FD-9F83-7B3C72EE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DE257-FC5A-48BB-8B55-DC234BCF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5CE6-1D03-4ABF-BEA2-DE85C2854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0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D49C-9BDA-4775-B879-534969ED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2F75C-462C-4622-A248-F00143BF1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EC99B-FC1D-4E5D-84A2-0C8C63705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6A4FA-4D23-4596-B4C4-3C06F842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6781-45E8-4C5B-9848-ACB04165EF3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745FD-B747-4BE7-90E5-A8AD85B25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65052-2810-413C-9F57-828FF602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5CE6-1D03-4ABF-BEA2-DE85C2854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2C7C0-6F09-4D03-A70E-D5ED0651C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A2913-0CFC-44E0-988D-47115FBEB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FE5DC-2A19-4E52-A7D6-3A40410E2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08FCD-0489-455B-83D7-B459481B3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89BB5-A5A9-4BD3-8F3B-4A9948200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BDAD89-0425-4BEC-897B-CE1BC2B3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6781-45E8-4C5B-9848-ACB04165EF3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B859A-15A5-4CEA-85BE-BA8F3894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130048-FD93-4293-BF2E-34EBBEDB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5CE6-1D03-4ABF-BEA2-DE85C2854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4C4D-07FC-4CB2-B16D-C5F093A7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746771-B787-4BF6-937D-1514DDD1C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6781-45E8-4C5B-9848-ACB04165EF3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379D1-1364-478F-8ED4-6629B1CC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731F4-E4E8-4C86-BF61-4C07972D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5CE6-1D03-4ABF-BEA2-DE85C2854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0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1C066-F5FA-4D2D-A40C-87A8404D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6781-45E8-4C5B-9848-ACB04165EF3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A8D8A-65C3-413E-B7E6-5905F283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CC93B-8EBB-4616-9BA8-9FF382260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5CE6-1D03-4ABF-BEA2-DE85C2854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AC60E-327E-4FE8-B890-BFEB1EAC2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8D0F2-3A8D-49D0-BA2C-6438C3546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79612-9D88-4C79-8CB5-529C1F3EC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5F66A-3566-4880-99EB-45216C0A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6781-45E8-4C5B-9848-ACB04165EF3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9B427-5591-4A12-96A9-FDE6909C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D2151-986F-461D-8DFD-DA935238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5CE6-1D03-4ABF-BEA2-DE85C2854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4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4224B-24EC-4D42-9A74-C2BAEDCDC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E7D6B-91B8-4A4A-9CF3-992CF47B2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9C17F-7AB1-4A92-A437-E81FEB80D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6E0B-B958-4A28-9194-D0ABBC0F7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6781-45E8-4C5B-9848-ACB04165EF3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DCBC5-6DCF-46D1-9C97-69C3765A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A90F-5A50-4134-98F7-8D1F2D45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5CE6-1D03-4ABF-BEA2-DE85C2854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9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F16FB-FA9D-4286-98D8-FE62F62C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3E506-CB21-47B4-8594-A54F51690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7CD84-1D84-45C2-A052-2D1969680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06781-45E8-4C5B-9848-ACB04165EF3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76135-B28D-44F1-B7A2-88327155A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5098D-D522-4601-86C0-DA701F273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F5CE6-1D03-4ABF-BEA2-DE85C2854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920FF1-DFC9-40FF-A2BB-B3AFD201F8F4}"/>
              </a:ext>
            </a:extLst>
          </p:cNvPr>
          <p:cNvSpPr txBox="1"/>
          <p:nvPr/>
        </p:nvSpPr>
        <p:spPr>
          <a:xfrm>
            <a:off x="412750" y="190500"/>
            <a:ext cx="2647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UI components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Tabs</a:t>
            </a:r>
          </a:p>
          <a:p>
            <a:pPr marL="285750" indent="-285750">
              <a:buFontTx/>
              <a:buChar char="-"/>
            </a:pPr>
            <a:r>
              <a:rPr lang="en-US" dirty="0"/>
              <a:t>Dialogs</a:t>
            </a:r>
          </a:p>
          <a:p>
            <a:pPr marL="285750" indent="-285750">
              <a:buFontTx/>
              <a:buChar char="-"/>
            </a:pPr>
            <a:r>
              <a:rPr lang="en-US" dirty="0"/>
              <a:t>Widgets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EA2439-F219-489B-B7A4-3E2402A4AA0B}"/>
              </a:ext>
            </a:extLst>
          </p:cNvPr>
          <p:cNvSpPr txBox="1"/>
          <p:nvPr/>
        </p:nvSpPr>
        <p:spPr>
          <a:xfrm>
            <a:off x="1719436" y="1081692"/>
            <a:ext cx="1341264" cy="253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/widgets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1084A6-399F-4DCE-A3EC-CA3031F1A046}"/>
              </a:ext>
            </a:extLst>
          </p:cNvPr>
          <p:cNvSpPr txBox="1"/>
          <p:nvPr/>
        </p:nvSpPr>
        <p:spPr>
          <a:xfrm>
            <a:off x="1736725" y="772555"/>
            <a:ext cx="1341264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/dialogs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078E07-99D7-4CC2-ACED-F24385EE6AAA}"/>
              </a:ext>
            </a:extLst>
          </p:cNvPr>
          <p:cNvSpPr txBox="1"/>
          <p:nvPr/>
        </p:nvSpPr>
        <p:spPr>
          <a:xfrm>
            <a:off x="1736725" y="491029"/>
            <a:ext cx="1342238" cy="25391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/tabs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0988B0-2A66-49F4-A42F-6ABEEE1E9A1E}"/>
              </a:ext>
            </a:extLst>
          </p:cNvPr>
          <p:cNvSpPr txBox="1"/>
          <p:nvPr/>
        </p:nvSpPr>
        <p:spPr>
          <a:xfrm>
            <a:off x="1719436" y="1509179"/>
            <a:ext cx="1113229" cy="2539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 b="0">
                <a:solidFill>
                  <a:srgbClr val="00206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function()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742FD0-F77D-4BF4-9A2D-B46667514691}"/>
              </a:ext>
            </a:extLst>
          </p:cNvPr>
          <p:cNvSpPr txBox="1"/>
          <p:nvPr/>
        </p:nvSpPr>
        <p:spPr>
          <a:xfrm>
            <a:off x="1736725" y="1917663"/>
            <a:ext cx="1113229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 b="0">
                <a:solidFill>
                  <a:srgbClr val="00206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AFB149-0DC6-4BDE-9E45-A6B4A7FEF6A2}"/>
              </a:ext>
            </a:extLst>
          </p:cNvPr>
          <p:cNvSpPr txBox="1"/>
          <p:nvPr/>
        </p:nvSpPr>
        <p:spPr>
          <a:xfrm>
            <a:off x="1736725" y="2370597"/>
            <a:ext cx="1113229" cy="253916"/>
          </a:xfrm>
          <a:prstGeom prst="rect">
            <a:avLst/>
          </a:prstGeom>
          <a:solidFill>
            <a:srgbClr val="F6A89E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 b="0">
                <a:solidFill>
                  <a:srgbClr val="00206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Class/.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73C010-D868-4C17-BA38-169488E89449}"/>
              </a:ext>
            </a:extLst>
          </p:cNvPr>
          <p:cNvSpPr txBox="1"/>
          <p:nvPr/>
        </p:nvSpPr>
        <p:spPr>
          <a:xfrm>
            <a:off x="7124700" y="1335608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uploads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5834C9-8C1F-4B80-BC4D-AF64D7C76140}"/>
              </a:ext>
            </a:extLst>
          </p:cNvPr>
          <p:cNvSpPr txBox="1"/>
          <p:nvPr/>
        </p:nvSpPr>
        <p:spPr>
          <a:xfrm>
            <a:off x="4699000" y="197589"/>
            <a:ext cx="3244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CBPF:</a:t>
            </a:r>
          </a:p>
          <a:p>
            <a:r>
              <a:rPr lang="en-US" dirty="0"/>
              <a:t>Contour plane &gt; convert to polar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704DF2-E1D0-4E91-92E4-5B2C6CC57AD8}"/>
              </a:ext>
            </a:extLst>
          </p:cNvPr>
          <p:cNvSpPr txBox="1"/>
          <p:nvPr/>
        </p:nvSpPr>
        <p:spPr>
          <a:xfrm>
            <a:off x="5219700" y="262451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this.$</a:t>
            </a:r>
            <a:r>
              <a:rPr lang="en-US" dirty="0" err="1"/>
              <a:t>el.querySelector</a:t>
            </a:r>
            <a:endParaRPr lang="en-US" dirty="0"/>
          </a:p>
          <a:p>
            <a:endParaRPr lang="en-US" dirty="0"/>
          </a:p>
          <a:p>
            <a:r>
              <a:rPr lang="en-US" dirty="0"/>
              <a:t>Adjust parameters</a:t>
            </a:r>
          </a:p>
          <a:p>
            <a:r>
              <a:rPr lang="en-US"/>
              <a:t>Plot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89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E37187-1C82-42D3-8534-1E1E04E17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83" y="466530"/>
            <a:ext cx="9392133" cy="60137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0F3411-FAB1-446B-80EE-FBCC17432365}"/>
              </a:ext>
            </a:extLst>
          </p:cNvPr>
          <p:cNvSpPr txBox="1"/>
          <p:nvPr/>
        </p:nvSpPr>
        <p:spPr>
          <a:xfrm>
            <a:off x="983876" y="1409661"/>
            <a:ext cx="1342238" cy="25391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/tabs/</a:t>
            </a:r>
            <a:r>
              <a:rPr lang="en-US" sz="105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About</a:t>
            </a:r>
            <a:r>
              <a:rPr lang="en-US" sz="1050" dirty="0" err="1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vue</a:t>
            </a:r>
            <a:endParaRPr lang="en-US" sz="105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B078A7-E33E-4EC5-84AF-B7A37C5167F7}"/>
              </a:ext>
            </a:extLst>
          </p:cNvPr>
          <p:cNvSpPr txBox="1"/>
          <p:nvPr/>
        </p:nvSpPr>
        <p:spPr>
          <a:xfrm>
            <a:off x="2608930" y="1409661"/>
            <a:ext cx="1411114" cy="25391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/tabs/</a:t>
            </a:r>
            <a:r>
              <a:rPr lang="en-US" sz="105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Upload</a:t>
            </a:r>
            <a:r>
              <a:rPr lang="en-US" sz="1050" dirty="0" err="1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vue</a:t>
            </a:r>
            <a:endParaRPr lang="en-US" sz="105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F8D86D-DF3A-4D01-AF6F-7B8F7B261E05}"/>
              </a:ext>
            </a:extLst>
          </p:cNvPr>
          <p:cNvSpPr txBox="1"/>
          <p:nvPr/>
        </p:nvSpPr>
        <p:spPr>
          <a:xfrm>
            <a:off x="4237438" y="1409661"/>
            <a:ext cx="1718408" cy="25391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/tabs/</a:t>
            </a:r>
            <a:r>
              <a:rPr lang="en-US" sz="105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Trajectory</a:t>
            </a:r>
            <a:r>
              <a:rPr lang="en-US" sz="1050" dirty="0" err="1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vue</a:t>
            </a:r>
            <a:endParaRPr lang="en-US" sz="105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F07E49-D789-4D96-87DD-351F72EBF131}"/>
              </a:ext>
            </a:extLst>
          </p:cNvPr>
          <p:cNvSpPr txBox="1"/>
          <p:nvPr/>
        </p:nvSpPr>
        <p:spPr>
          <a:xfrm>
            <a:off x="6127856" y="1409661"/>
            <a:ext cx="1511194" cy="25391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/tabs/</a:t>
            </a:r>
            <a:r>
              <a:rPr lang="en-US" sz="105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Analysis</a:t>
            </a:r>
            <a:r>
              <a:rPr lang="en-US" sz="1050" dirty="0" err="1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vue</a:t>
            </a:r>
            <a:endParaRPr lang="en-US" sz="105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798606-0F06-4D3E-B66E-7E2256653F32}"/>
              </a:ext>
            </a:extLst>
          </p:cNvPr>
          <p:cNvSpPr txBox="1"/>
          <p:nvPr/>
        </p:nvSpPr>
        <p:spPr>
          <a:xfrm>
            <a:off x="7821786" y="1409661"/>
            <a:ext cx="1411114" cy="25391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/tabs/</a:t>
            </a:r>
            <a:r>
              <a:rPr lang="en-US" sz="105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sz="1050" dirty="0" err="1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vue</a:t>
            </a:r>
            <a:endParaRPr lang="en-US" sz="105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54C946-E673-4A7E-8100-6C10D98B7D23}"/>
              </a:ext>
            </a:extLst>
          </p:cNvPr>
          <p:cNvSpPr txBox="1"/>
          <p:nvPr/>
        </p:nvSpPr>
        <p:spPr>
          <a:xfrm>
            <a:off x="5445368" y="311809"/>
            <a:ext cx="1220206" cy="2539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 b="0">
                <a:solidFill>
                  <a:srgbClr val="00206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open_section</a:t>
            </a:r>
            <a:r>
              <a:rPr lang="en-US" dirty="0"/>
              <a:t>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01F6B7-C4C8-4540-BDD2-CD760CA41A65}"/>
              </a:ext>
            </a:extLst>
          </p:cNvPr>
          <p:cNvSpPr txBox="1"/>
          <p:nvPr/>
        </p:nvSpPr>
        <p:spPr>
          <a:xfrm>
            <a:off x="6858053" y="323770"/>
            <a:ext cx="1220206" cy="2539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save_section</a:t>
            </a:r>
            <a:r>
              <a:rPr lang="en-US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622C63-14EE-4E0F-A922-A772EE7F4A7A}"/>
              </a:ext>
            </a:extLst>
          </p:cNvPr>
          <p:cNvSpPr txBox="1"/>
          <p:nvPr/>
        </p:nvSpPr>
        <p:spPr>
          <a:xfrm>
            <a:off x="8217987" y="136179"/>
            <a:ext cx="1220206" cy="41549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 b="0">
                <a:solidFill>
                  <a:srgbClr val="00206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/dialogs </a:t>
            </a:r>
            <a:r>
              <a:rPr lang="en-US" dirty="0"/>
              <a:t>/</a:t>
            </a:r>
            <a:r>
              <a:rPr lang="en-US" dirty="0" err="1"/>
              <a:t>DataView.vue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0D11A0-3A5D-452E-A823-DAC0ADAC2D51}"/>
              </a:ext>
            </a:extLst>
          </p:cNvPr>
          <p:cNvSpPr txBox="1"/>
          <p:nvPr/>
        </p:nvSpPr>
        <p:spPr>
          <a:xfrm>
            <a:off x="9814383" y="551799"/>
            <a:ext cx="1341264" cy="41549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/dialogs/</a:t>
            </a:r>
            <a:r>
              <a:rPr lang="en-US" sz="105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Message.vue</a:t>
            </a:r>
            <a:endParaRPr lang="en-US" sz="105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0F5E3F-5172-48D1-845E-04EF1FA183B2}"/>
              </a:ext>
            </a:extLst>
          </p:cNvPr>
          <p:cNvSpPr txBox="1"/>
          <p:nvPr/>
        </p:nvSpPr>
        <p:spPr>
          <a:xfrm>
            <a:off x="9847910" y="1522339"/>
            <a:ext cx="1341264" cy="57708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/dialogs /</a:t>
            </a:r>
            <a:r>
              <a:rPr lang="en-US" sz="105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MetedataDialog.vue</a:t>
            </a:r>
            <a:endParaRPr lang="en-US" sz="105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CCA4D3-ACA4-4C10-9D51-A86B0B3168B5}"/>
              </a:ext>
            </a:extLst>
          </p:cNvPr>
          <p:cNvSpPr txBox="1"/>
          <p:nvPr/>
        </p:nvSpPr>
        <p:spPr>
          <a:xfrm>
            <a:off x="9814383" y="3011705"/>
            <a:ext cx="1341264" cy="57708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/dialogs /</a:t>
            </a:r>
            <a:r>
              <a:rPr lang="en-US" sz="105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MeteDataRequired.vue</a:t>
            </a:r>
            <a:endParaRPr lang="en-US" sz="105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00B87A-7727-424A-8060-760438066C3C}"/>
              </a:ext>
            </a:extLst>
          </p:cNvPr>
          <p:cNvSpPr txBox="1"/>
          <p:nvPr/>
        </p:nvSpPr>
        <p:spPr>
          <a:xfrm>
            <a:off x="9814383" y="4181069"/>
            <a:ext cx="1341264" cy="41549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/dialogs /</a:t>
            </a:r>
            <a:r>
              <a:rPr lang="en-US" sz="105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FigureView.vue</a:t>
            </a:r>
            <a:endParaRPr lang="en-US" sz="105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195899-EC04-47C4-AA42-8ED53209D58F}"/>
              </a:ext>
            </a:extLst>
          </p:cNvPr>
          <p:cNvSpPr txBox="1"/>
          <p:nvPr/>
        </p:nvSpPr>
        <p:spPr>
          <a:xfrm>
            <a:off x="9840257" y="5291742"/>
            <a:ext cx="1341264" cy="41549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/dialogs /</a:t>
            </a:r>
            <a:r>
              <a:rPr lang="en-US" sz="105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CaseSelect.vue</a:t>
            </a:r>
            <a:endParaRPr lang="en-US" sz="105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0BE95C-B433-44AF-ACDA-6B84DC498F8F}"/>
              </a:ext>
            </a:extLst>
          </p:cNvPr>
          <p:cNvSpPr txBox="1"/>
          <p:nvPr/>
        </p:nvSpPr>
        <p:spPr>
          <a:xfrm>
            <a:off x="4227121" y="658477"/>
            <a:ext cx="668729" cy="2539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 b="0">
                <a:solidFill>
                  <a:srgbClr val="00206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test()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A80EFD4-E5DC-456C-B2FD-3E12D6E5E711}"/>
              </a:ext>
            </a:extLst>
          </p:cNvPr>
          <p:cNvSpPr/>
          <p:nvPr/>
        </p:nvSpPr>
        <p:spPr>
          <a:xfrm>
            <a:off x="11521368" y="176028"/>
            <a:ext cx="1341264" cy="8172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Show message on top, </a:t>
            </a:r>
            <a:r>
              <a:rPr lang="en-US" sz="1050" dirty="0" err="1">
                <a:solidFill>
                  <a:srgbClr val="002060"/>
                </a:solidFill>
                <a:latin typeface="Consolas" panose="020B0609020204030204" pitchFamily="49" charset="0"/>
              </a:rPr>
              <a:t>app_data.ui_control.snackbar</a:t>
            </a:r>
            <a:endParaRPr lang="en-US" sz="105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782B541-0AB4-4615-9322-5BD8678764FB}"/>
              </a:ext>
            </a:extLst>
          </p:cNvPr>
          <p:cNvSpPr/>
          <p:nvPr/>
        </p:nvSpPr>
        <p:spPr>
          <a:xfrm>
            <a:off x="11521368" y="1084969"/>
            <a:ext cx="1341264" cy="11747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Show mete data types and download </a:t>
            </a:r>
            <a:r>
              <a:rPr lang="en-US" sz="1050" dirty="0" err="1">
                <a:solidFill>
                  <a:srgbClr val="002060"/>
                </a:solidFill>
                <a:latin typeface="Consolas" panose="020B0609020204030204" pitchFamily="49" charset="0"/>
              </a:rPr>
              <a:t>url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it-IT" sz="1050" dirty="0">
                <a:solidFill>
                  <a:srgbClr val="002060"/>
                </a:solidFill>
                <a:latin typeface="Consolas" panose="020B0609020204030204" pitchFamily="49" charset="0"/>
              </a:rPr>
              <a:t>app_data.ui_control.mete_dialog</a:t>
            </a:r>
            <a:endParaRPr lang="en-US" sz="105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D9ED7DC-A538-42DE-83C8-0BB11E1A23A6}"/>
              </a:ext>
            </a:extLst>
          </p:cNvPr>
          <p:cNvSpPr/>
          <p:nvPr/>
        </p:nvSpPr>
        <p:spPr>
          <a:xfrm>
            <a:off x="11521368" y="2710569"/>
            <a:ext cx="1341264" cy="9960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Show mete data file required, </a:t>
            </a:r>
            <a:r>
              <a:rPr lang="it-IT" sz="1050" dirty="0">
                <a:solidFill>
                  <a:srgbClr val="002060"/>
                </a:solidFill>
                <a:latin typeface="Consolas" panose="020B0609020204030204" pitchFamily="49" charset="0"/>
              </a:rPr>
              <a:t>app_data.ui_control.mete_required</a:t>
            </a:r>
            <a:endParaRPr lang="en-US" sz="105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86AA9D-9290-4BA4-B1D8-5C3D114E6103}"/>
              </a:ext>
            </a:extLst>
          </p:cNvPr>
          <p:cNvSpPr/>
          <p:nvPr/>
        </p:nvSpPr>
        <p:spPr>
          <a:xfrm>
            <a:off x="11521368" y="4099626"/>
            <a:ext cx="1341264" cy="4597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050" dirty="0">
                <a:solidFill>
                  <a:srgbClr val="002060"/>
                </a:solidFill>
                <a:latin typeface="Consolas" panose="020B0609020204030204" pitchFamily="49" charset="0"/>
              </a:rPr>
              <a:t>) 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Show figure detail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1C8DB1C-239F-47F1-9BA3-80F992D957E0}"/>
              </a:ext>
            </a:extLst>
          </p:cNvPr>
          <p:cNvSpPr/>
          <p:nvPr/>
        </p:nvSpPr>
        <p:spPr>
          <a:xfrm>
            <a:off x="10040376" y="-213118"/>
            <a:ext cx="1341264" cy="4597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050" dirty="0">
                <a:solidFill>
                  <a:srgbClr val="002060"/>
                </a:solidFill>
                <a:latin typeface="Consolas" panose="020B0609020204030204" pitchFamily="49" charset="0"/>
              </a:rPr>
              <a:t>) Showing data base</a:t>
            </a:r>
            <a:endParaRPr lang="en-US" sz="105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A98A1E2-52E2-4A71-862A-F5D8592A4578}"/>
              </a:ext>
            </a:extLst>
          </p:cNvPr>
          <p:cNvCxnSpPr>
            <a:cxnSpLocks/>
            <a:stCxn id="21" idx="3"/>
            <a:endCxn id="32" idx="1"/>
          </p:cNvCxnSpPr>
          <p:nvPr/>
        </p:nvCxnSpPr>
        <p:spPr>
          <a:xfrm flipV="1">
            <a:off x="9438193" y="16732"/>
            <a:ext cx="602183" cy="327196"/>
          </a:xfrm>
          <a:prstGeom prst="bentConnector3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B5BD654-006F-4DE2-BF9F-46B745C2D98E}"/>
              </a:ext>
            </a:extLst>
          </p:cNvPr>
          <p:cNvCxnSpPr>
            <a:stCxn id="22" idx="3"/>
            <a:endCxn id="28" idx="1"/>
          </p:cNvCxnSpPr>
          <p:nvPr/>
        </p:nvCxnSpPr>
        <p:spPr>
          <a:xfrm flipV="1">
            <a:off x="11155647" y="584651"/>
            <a:ext cx="365721" cy="174897"/>
          </a:xfrm>
          <a:prstGeom prst="bentConnector3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502C932-7B16-433D-8C55-B4457358F40B}"/>
              </a:ext>
            </a:extLst>
          </p:cNvPr>
          <p:cNvCxnSpPr>
            <a:stCxn id="23" idx="3"/>
            <a:endCxn id="29" idx="1"/>
          </p:cNvCxnSpPr>
          <p:nvPr/>
        </p:nvCxnSpPr>
        <p:spPr>
          <a:xfrm flipV="1">
            <a:off x="11189174" y="1672364"/>
            <a:ext cx="332194" cy="138516"/>
          </a:xfrm>
          <a:prstGeom prst="bentConnector3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FBFF70A-2EEB-41C0-B7BB-DE17C870BBB7}"/>
              </a:ext>
            </a:extLst>
          </p:cNvPr>
          <p:cNvCxnSpPr>
            <a:stCxn id="24" idx="3"/>
            <a:endCxn id="30" idx="1"/>
          </p:cNvCxnSpPr>
          <p:nvPr/>
        </p:nvCxnSpPr>
        <p:spPr>
          <a:xfrm flipV="1">
            <a:off x="11155647" y="3208578"/>
            <a:ext cx="365721" cy="91668"/>
          </a:xfrm>
          <a:prstGeom prst="bentConnector3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55DC7FF-4992-47B1-BB31-3AFBE02FF0C8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 flipV="1">
            <a:off x="11155647" y="4329476"/>
            <a:ext cx="365721" cy="59342"/>
          </a:xfrm>
          <a:prstGeom prst="bentConnector3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A3565BA-EAAE-49CA-97C5-7A4F5C15FB48}"/>
              </a:ext>
            </a:extLst>
          </p:cNvPr>
          <p:cNvSpPr/>
          <p:nvPr/>
        </p:nvSpPr>
        <p:spPr>
          <a:xfrm>
            <a:off x="11591218" y="5247540"/>
            <a:ext cx="1341264" cy="4597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050" dirty="0">
                <a:solidFill>
                  <a:srgbClr val="002060"/>
                </a:solidFill>
                <a:latin typeface="Consolas" panose="020B0609020204030204" pitchFamily="49" charset="0"/>
              </a:rPr>
              <a:t>) 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Selecting new cases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43E2931-1AA9-4580-90D8-A5B242B0789E}"/>
              </a:ext>
            </a:extLst>
          </p:cNvPr>
          <p:cNvCxnSpPr>
            <a:stCxn id="26" idx="3"/>
            <a:endCxn id="44" idx="1"/>
          </p:cNvCxnSpPr>
          <p:nvPr/>
        </p:nvCxnSpPr>
        <p:spPr>
          <a:xfrm flipV="1">
            <a:off x="11181521" y="5477390"/>
            <a:ext cx="409697" cy="22101"/>
          </a:xfrm>
          <a:prstGeom prst="bentConnector3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27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E68177-6137-4B61-B00D-17348FFA9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83" y="225270"/>
            <a:ext cx="9392133" cy="60137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0D7906-F9A1-4D45-B12F-96EEBE4C3604}"/>
              </a:ext>
            </a:extLst>
          </p:cNvPr>
          <p:cNvSpPr txBox="1"/>
          <p:nvPr/>
        </p:nvSpPr>
        <p:spPr>
          <a:xfrm>
            <a:off x="856876" y="1009611"/>
            <a:ext cx="1342238" cy="25391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/tabs/</a:t>
            </a:r>
            <a:r>
              <a:rPr lang="en-US" sz="105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About</a:t>
            </a:r>
            <a:r>
              <a:rPr lang="en-US" sz="1050" dirty="0" err="1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vue</a:t>
            </a:r>
            <a:endParaRPr lang="en-US" sz="105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AD39C4-A901-4033-A504-6EFA0E2E9F18}"/>
              </a:ext>
            </a:extLst>
          </p:cNvPr>
          <p:cNvSpPr/>
          <p:nvPr/>
        </p:nvSpPr>
        <p:spPr>
          <a:xfrm>
            <a:off x="856876" y="1263527"/>
            <a:ext cx="8553450" cy="4699123"/>
          </a:xfrm>
          <a:prstGeom prst="rect">
            <a:avLst/>
          </a:prstGeom>
          <a:noFill/>
          <a:ln w="28575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8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DCE879-CAFA-4C7E-A644-E1F1B0B563BE}"/>
              </a:ext>
            </a:extLst>
          </p:cNvPr>
          <p:cNvSpPr txBox="1"/>
          <p:nvPr/>
        </p:nvSpPr>
        <p:spPr>
          <a:xfrm>
            <a:off x="6784975" y="1792478"/>
            <a:ext cx="1341264" cy="4154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/widgets /</a:t>
            </a:r>
            <a:r>
              <a:rPr lang="en-US" sz="105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MapCard.vue</a:t>
            </a:r>
            <a:endParaRPr lang="en-US" sz="105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FC52F2-5253-4AA1-BA5A-2412C3331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57" y="1009530"/>
            <a:ext cx="6413830" cy="46484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39D25E-2AEF-46D5-A354-2FAB6BC5CA77}"/>
              </a:ext>
            </a:extLst>
          </p:cNvPr>
          <p:cNvSpPr txBox="1"/>
          <p:nvPr/>
        </p:nvSpPr>
        <p:spPr>
          <a:xfrm>
            <a:off x="6678287" y="1147342"/>
            <a:ext cx="1113229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 b="0">
                <a:solidFill>
                  <a:srgbClr val="00206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tool_buttons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5A0754-702D-40C6-8446-039CB159E969}"/>
              </a:ext>
            </a:extLst>
          </p:cNvPr>
          <p:cNvSpPr txBox="1"/>
          <p:nvPr/>
        </p:nvSpPr>
        <p:spPr>
          <a:xfrm>
            <a:off x="6873875" y="2548397"/>
            <a:ext cx="1387475" cy="415498"/>
          </a:xfrm>
          <a:prstGeom prst="rect">
            <a:avLst/>
          </a:prstGeom>
          <a:solidFill>
            <a:srgbClr val="F6A89E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 b="0">
                <a:solidFill>
                  <a:srgbClr val="00206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Mapping Mapping.js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9995F5-95A3-46EB-A2D7-0DE9FF72789E}"/>
              </a:ext>
            </a:extLst>
          </p:cNvPr>
          <p:cNvSpPr txBox="1"/>
          <p:nvPr/>
        </p:nvSpPr>
        <p:spPr>
          <a:xfrm>
            <a:off x="8532487" y="1729392"/>
            <a:ext cx="1494163" cy="4154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 b="0">
                <a:solidFill>
                  <a:srgbClr val="00206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button_not_used</a:t>
            </a:r>
            <a:endParaRPr lang="en-US" dirty="0"/>
          </a:p>
          <a:p>
            <a:r>
              <a:rPr lang="en-US" dirty="0" err="1"/>
              <a:t>card_height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33122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209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Chuanlong</dc:creator>
  <cp:lastModifiedBy>Zhou Chuanlong</cp:lastModifiedBy>
  <cp:revision>9</cp:revision>
  <dcterms:created xsi:type="dcterms:W3CDTF">2020-11-16T17:30:47Z</dcterms:created>
  <dcterms:modified xsi:type="dcterms:W3CDTF">2020-11-17T03:27:47Z</dcterms:modified>
</cp:coreProperties>
</file>