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5" r:id="rId5"/>
    <p:sldId id="259" r:id="rId6"/>
    <p:sldId id="260" r:id="rId7"/>
    <p:sldId id="261" r:id="rId8"/>
    <p:sldId id="264" r:id="rId9"/>
    <p:sldId id="286" r:id="rId10"/>
    <p:sldId id="287" r:id="rId11"/>
    <p:sldId id="27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E7"/>
    <a:srgbClr val="8D6347"/>
    <a:srgbClr val="FFFFFF"/>
    <a:srgbClr val="9D0000"/>
    <a:srgbClr val="855939"/>
    <a:srgbClr val="60370F"/>
    <a:srgbClr val="8D6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7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125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B635C87-2E62-4093-9A27-E98FC63FAB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5AAF69-BA68-4C49-8B47-9FD6ED6C5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A152F-86C0-448B-A54E-0E2D8D8754BB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7C6C3CB-CCFF-4F2E-B237-337C69FBB6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F750B0-2FB2-4047-BE00-43B13750A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E503E-9C9E-4EC6-B8AF-91FC09DF0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8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0077E-5661-4679-A0C9-7CAF4697BC9A}" type="datetimeFigureOut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59743-683C-4279-9E83-23C937C99CF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31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26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244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87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32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261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30.svg"/><Relationship Id="rId4" Type="http://schemas.openxmlformats.org/officeDocument/2006/relationships/image" Target="../media/image2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Glasses on table">
            <a:extLst>
              <a:ext uri="{FF2B5EF4-FFF2-40B4-BE49-F238E27FC236}">
                <a16:creationId xmlns:a16="http://schemas.microsoft.com/office/drawing/2014/main" xmlns="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xmlns="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5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>
            <a:noAutofit/>
          </a:bodyPr>
          <a:lstStyle>
            <a:lvl1pPr marL="0" indent="0" algn="l">
              <a:buNone/>
              <a:defRPr sz="32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312F-1DCB-48A4-8ECE-A7A423B5D269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 descr="Your logo">
            <a:extLst>
              <a:ext uri="{FF2B5EF4-FFF2-40B4-BE49-F238E27FC236}">
                <a16:creationId xmlns:a16="http://schemas.microsoft.com/office/drawing/2014/main" xmlns="" id="{FC85CAB4-100C-489B-BC14-9A3F41B7EC8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091" y="873125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92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 descr="Brush stroke spot">
            <a:extLst>
              <a:ext uri="{FF2B5EF4-FFF2-40B4-BE49-F238E27FC236}">
                <a16:creationId xmlns:a16="http://schemas.microsoft.com/office/drawing/2014/main" xmlns="" id="{0A2C58D9-C10D-4BD1-98F0-5F5552601AE6}"/>
              </a:ext>
            </a:extLst>
          </p:cNvPr>
          <p:cNvSpPr/>
          <p:nvPr userDrawn="1"/>
        </p:nvSpPr>
        <p:spPr>
          <a:xfrm>
            <a:off x="442270" y="2313405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 descr="Brush stroke spot">
            <a:extLst>
              <a:ext uri="{FF2B5EF4-FFF2-40B4-BE49-F238E27FC236}">
                <a16:creationId xmlns:a16="http://schemas.microsoft.com/office/drawing/2014/main" xmlns="" id="{95045E2F-58A4-48EC-BF05-523315AB6031}"/>
              </a:ext>
            </a:extLst>
          </p:cNvPr>
          <p:cNvSpPr/>
          <p:nvPr userDrawn="1"/>
        </p:nvSpPr>
        <p:spPr>
          <a:xfrm>
            <a:off x="5747630" y="2309233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Text Placeholder 40">
            <a:extLst>
              <a:ext uri="{FF2B5EF4-FFF2-40B4-BE49-F238E27FC236}">
                <a16:creationId xmlns:a16="http://schemas.microsoft.com/office/drawing/2014/main" xmlns="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046452" y="3642055"/>
            <a:ext cx="4787999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xmlns="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xmlns="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46452" y="4054527"/>
            <a:ext cx="4788000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xmlns="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40">
            <a:extLst>
              <a:ext uri="{FF2B5EF4-FFF2-40B4-BE49-F238E27FC236}">
                <a16:creationId xmlns:a16="http://schemas.microsoft.com/office/drawing/2014/main" xmlns="" id="{19621356-FE2C-4AEC-9E89-2CC86A23021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3322" y="2599849"/>
            <a:ext cx="4871129" cy="972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12 345</a:t>
            </a:r>
          </a:p>
        </p:txBody>
      </p:sp>
      <p:sp>
        <p:nvSpPr>
          <p:cNvPr id="39" name="Text Placeholder 40">
            <a:extLst>
              <a:ext uri="{FF2B5EF4-FFF2-40B4-BE49-F238E27FC236}">
                <a16:creationId xmlns:a16="http://schemas.microsoft.com/office/drawing/2014/main" xmlns="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4798" y="3642350"/>
            <a:ext cx="4787999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0" name="Text Placeholder 40">
            <a:extLst>
              <a:ext uri="{FF2B5EF4-FFF2-40B4-BE49-F238E27FC236}">
                <a16:creationId xmlns:a16="http://schemas.microsoft.com/office/drawing/2014/main" xmlns="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464798" y="4054822"/>
            <a:ext cx="4788000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3" name="Text Placeholder 40">
            <a:extLst>
              <a:ext uri="{FF2B5EF4-FFF2-40B4-BE49-F238E27FC236}">
                <a16:creationId xmlns:a16="http://schemas.microsoft.com/office/drawing/2014/main" xmlns="" id="{B13B1E83-DF7D-4152-83F9-7A99039613F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81668" y="2600144"/>
            <a:ext cx="4871129" cy="972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6 780</a:t>
            </a:r>
          </a:p>
        </p:txBody>
      </p:sp>
    </p:spTree>
    <p:extLst>
      <p:ext uri="{BB962C8B-B14F-4D97-AF65-F5344CB8AC3E}">
        <p14:creationId xmlns:p14="http://schemas.microsoft.com/office/powerpoint/2010/main" val="394239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 descr="Brush stroke spot">
            <a:extLst>
              <a:ext uri="{FF2B5EF4-FFF2-40B4-BE49-F238E27FC236}">
                <a16:creationId xmlns:a16="http://schemas.microsoft.com/office/drawing/2014/main" xmlns="" id="{553AE28F-6B33-44BE-A48E-511B9E37A8E5}"/>
              </a:ext>
            </a:extLst>
          </p:cNvPr>
          <p:cNvSpPr/>
          <p:nvPr userDrawn="1"/>
        </p:nvSpPr>
        <p:spPr>
          <a:xfrm>
            <a:off x="649833" y="2266060"/>
            <a:ext cx="10597896" cy="2011680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Text Placeholder 40">
            <a:extLst>
              <a:ext uri="{FF2B5EF4-FFF2-40B4-BE49-F238E27FC236}">
                <a16:creationId xmlns:a16="http://schemas.microsoft.com/office/drawing/2014/main" xmlns="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508836" y="4448204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40">
            <a:extLst>
              <a:ext uri="{FF2B5EF4-FFF2-40B4-BE49-F238E27FC236}">
                <a16:creationId xmlns:a16="http://schemas.microsoft.com/office/drawing/2014/main" xmlns="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508836" y="4860676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xmlns="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9" name="Text Placeholder 40">
            <a:extLst>
              <a:ext uri="{FF2B5EF4-FFF2-40B4-BE49-F238E27FC236}">
                <a16:creationId xmlns:a16="http://schemas.microsoft.com/office/drawing/2014/main" xmlns="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16343" y="4448499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0" name="Text Placeholder 40">
            <a:extLst>
              <a:ext uri="{FF2B5EF4-FFF2-40B4-BE49-F238E27FC236}">
                <a16:creationId xmlns:a16="http://schemas.microsoft.com/office/drawing/2014/main" xmlns="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716343" y="4860971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29BB331B-BB86-4BF8-B64D-10A4EA066996}"/>
              </a:ext>
            </a:extLst>
          </p:cNvPr>
          <p:cNvSpPr/>
          <p:nvPr userDrawn="1"/>
        </p:nvSpPr>
        <p:spPr>
          <a:xfrm>
            <a:off x="1892209" y="1877591"/>
            <a:ext cx="2376000" cy="23760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E4607297-0AE5-4568-8E23-9A22E0C9047F}"/>
              </a:ext>
            </a:extLst>
          </p:cNvPr>
          <p:cNvSpPr/>
          <p:nvPr userDrawn="1"/>
        </p:nvSpPr>
        <p:spPr>
          <a:xfrm>
            <a:off x="5318591" y="2318813"/>
            <a:ext cx="1929600" cy="1929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16AB8DAF-6AF1-4CAA-AE2D-6AD8CDCCD190}"/>
              </a:ext>
            </a:extLst>
          </p:cNvPr>
          <p:cNvSpPr/>
          <p:nvPr userDrawn="1"/>
        </p:nvSpPr>
        <p:spPr>
          <a:xfrm>
            <a:off x="8892192" y="2827701"/>
            <a:ext cx="1407600" cy="1407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Text Placeholder 40">
            <a:extLst>
              <a:ext uri="{FF2B5EF4-FFF2-40B4-BE49-F238E27FC236}">
                <a16:creationId xmlns:a16="http://schemas.microsoft.com/office/drawing/2014/main" xmlns="" id="{5F5CDB97-1A89-4A46-BBC6-957BE23CC68D}"/>
              </a:ext>
            </a:extLst>
          </p:cNvPr>
          <p:cNvSpPr>
            <a:spLocks noGrp="1"/>
          </p:cNvSpPr>
          <p:nvPr userDrawn="1">
            <p:ph type="body" sz="quarter" idx="61"/>
          </p:nvPr>
        </p:nvSpPr>
        <p:spPr>
          <a:xfrm>
            <a:off x="8032507" y="4448204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xmlns="" id="{EE3568F2-C8B7-440C-B118-77D1EB8BA68C}"/>
              </a:ext>
            </a:extLst>
          </p:cNvPr>
          <p:cNvSpPr>
            <a:spLocks noGrp="1"/>
          </p:cNvSpPr>
          <p:nvPr userDrawn="1">
            <p:ph type="body" sz="quarter" idx="62"/>
          </p:nvPr>
        </p:nvSpPr>
        <p:spPr>
          <a:xfrm>
            <a:off x="8032507" y="4860676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40">
            <a:extLst>
              <a:ext uri="{FF2B5EF4-FFF2-40B4-BE49-F238E27FC236}">
                <a16:creationId xmlns:a16="http://schemas.microsoft.com/office/drawing/2014/main" xmlns="" id="{04507F51-0648-491E-AE08-5EFD71620E2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203729" y="2550122"/>
            <a:ext cx="1734798" cy="61823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5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$ 100</a:t>
            </a:r>
          </a:p>
        </p:txBody>
      </p:sp>
      <p:sp>
        <p:nvSpPr>
          <p:cNvPr id="29" name="Text Placeholder 40">
            <a:extLst>
              <a:ext uri="{FF2B5EF4-FFF2-40B4-BE49-F238E27FC236}">
                <a16:creationId xmlns:a16="http://schemas.microsoft.com/office/drawing/2014/main" xmlns="" id="{DC7D0F93-C77D-44A3-A2D1-6D8B93ADE8E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203729" y="3175537"/>
            <a:ext cx="1734798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1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2" name="Text Placeholder 40">
            <a:extLst>
              <a:ext uri="{FF2B5EF4-FFF2-40B4-BE49-F238E27FC236}">
                <a16:creationId xmlns:a16="http://schemas.microsoft.com/office/drawing/2014/main" xmlns="" id="{19439A71-712F-42A8-988D-A40FC79D30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29868" y="2755270"/>
            <a:ext cx="1734798" cy="61823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45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$ 50</a:t>
            </a:r>
          </a:p>
        </p:txBody>
      </p:sp>
      <p:sp>
        <p:nvSpPr>
          <p:cNvPr id="33" name="Text Placeholder 40">
            <a:extLst>
              <a:ext uri="{FF2B5EF4-FFF2-40B4-BE49-F238E27FC236}">
                <a16:creationId xmlns:a16="http://schemas.microsoft.com/office/drawing/2014/main" xmlns="" id="{38AE03D3-550E-413E-8DD3-5A655898127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429868" y="3346179"/>
            <a:ext cx="1734798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4" name="Text Placeholder 40">
            <a:extLst>
              <a:ext uri="{FF2B5EF4-FFF2-40B4-BE49-F238E27FC236}">
                <a16:creationId xmlns:a16="http://schemas.microsoft.com/office/drawing/2014/main" xmlns="" id="{0B0F054D-7CBD-40FB-84C5-6E37FDF0EC9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830050" y="3060231"/>
            <a:ext cx="1529901" cy="47790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4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$ 25</a:t>
            </a:r>
          </a:p>
        </p:txBody>
      </p:sp>
      <p:sp>
        <p:nvSpPr>
          <p:cNvPr id="35" name="Text Placeholder 40">
            <a:extLst>
              <a:ext uri="{FF2B5EF4-FFF2-40B4-BE49-F238E27FC236}">
                <a16:creationId xmlns:a16="http://schemas.microsoft.com/office/drawing/2014/main" xmlns="" id="{0285840A-F59B-4DDE-A051-9BBA250A628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830050" y="3580049"/>
            <a:ext cx="1529901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9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40800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56" y="2914563"/>
            <a:ext cx="4899002" cy="2528208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4" name="Text Placeholder 40">
            <a:extLst>
              <a:ext uri="{FF2B5EF4-FFF2-40B4-BE49-F238E27FC236}">
                <a16:creationId xmlns:a16="http://schemas.microsoft.com/office/drawing/2014/main" xmlns="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197" y="2509005"/>
            <a:ext cx="468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xmlns="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694264" y="2509005"/>
            <a:ext cx="468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475262" y="2914563"/>
            <a:ext cx="4899002" cy="2528208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21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80661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277438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Rectangle 12" descr="Brush stroke spot">
            <a:extLst>
              <a:ext uri="{FF2B5EF4-FFF2-40B4-BE49-F238E27FC236}">
                <a16:creationId xmlns:a16="http://schemas.microsoft.com/office/drawing/2014/main" xmlns="" id="{0CCD991D-2B03-47A2-8715-7661B26F9B95}"/>
              </a:ext>
            </a:extLst>
          </p:cNvPr>
          <p:cNvSpPr/>
          <p:nvPr userDrawn="1"/>
        </p:nvSpPr>
        <p:spPr>
          <a:xfrm>
            <a:off x="1990344" y="2075688"/>
            <a:ext cx="8211312" cy="27066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ext Placeholder 9" descr="Competitors logos quadrant">
            <a:extLst>
              <a:ext uri="{FF2B5EF4-FFF2-40B4-BE49-F238E27FC236}">
                <a16:creationId xmlns:a16="http://schemas.microsoft.com/office/drawing/2014/main" xmlns="" id="{7246D54D-92E6-4129-9F9B-80AD6027E5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1544" y="1409436"/>
            <a:ext cx="2728913" cy="425450"/>
          </a:xfrm>
        </p:spPr>
        <p:txBody>
          <a:bodyPr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17" name="Text Placeholder 9" descr="Competitors logos quadrant">
            <a:extLst>
              <a:ext uri="{FF2B5EF4-FFF2-40B4-BE49-F238E27FC236}">
                <a16:creationId xmlns:a16="http://schemas.microsoft.com/office/drawing/2014/main" xmlns="" id="{6DEE1C9E-9A2E-44D5-B900-58F0DC5C152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31544" y="5690411"/>
            <a:ext cx="2728913" cy="425450"/>
          </a:xfrm>
        </p:spPr>
        <p:txBody>
          <a:bodyPr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66B9A18B-0CF3-4C0A-B305-707B9A6691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9903" y="3744448"/>
            <a:ext cx="2728913" cy="42545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19" name="Text Placeholder 9" descr="Competitors logos quadrant">
            <a:extLst>
              <a:ext uri="{FF2B5EF4-FFF2-40B4-BE49-F238E27FC236}">
                <a16:creationId xmlns:a16="http://schemas.microsoft.com/office/drawing/2014/main" xmlns="" id="{6FE680D8-859C-4A7C-AD2D-F5FBE95F1C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14398" y="3744448"/>
            <a:ext cx="2728913" cy="425450"/>
          </a:xfrm>
        </p:spPr>
        <p:txBody>
          <a:bodyPr>
            <a:noAutofit/>
          </a:bodyPr>
          <a:lstStyle>
            <a:lvl1pPr marL="0" indent="0" algn="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xmlns="" id="{E6B6CE82-1BDF-4550-8960-7F41345BA07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622855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xmlns="" id="{582E2341-B28C-43DC-9292-43E8D75A3BD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060082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xmlns="" id="{B5CF88F9-58C0-4E88-8243-2E2026B3D84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500968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xmlns="" id="{A82EE939-4C57-4B18-8083-AFBEAFEFF3C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679507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Logoя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xmlns="" id="{6F0782C9-DB20-403D-BE02-0A8B0F75EEB4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605894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xmlns="" id="{BD7EAF5B-32EC-4B5A-91BC-2486855FFC2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32534" y="4368730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4" descr="Competitors logos quadrant">
            <a:extLst>
              <a:ext uri="{FF2B5EF4-FFF2-40B4-BE49-F238E27FC236}">
                <a16:creationId xmlns:a16="http://schemas.microsoft.com/office/drawing/2014/main" xmlns="" id="{13F923C2-8EA1-4CAA-AD2F-96AD06CA898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697679" y="2082333"/>
            <a:ext cx="1207008" cy="841248"/>
          </a:xfrm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Your</a:t>
            </a:r>
            <a:br>
              <a:rPr lang="en-US" noProof="0" dirty="0"/>
            </a:br>
            <a:r>
              <a:rPr lang="en-US" noProof="0" dirty="0"/>
              <a:t>Restaurant </a:t>
            </a:r>
            <a:br>
              <a:rPr lang="en-US" noProof="0" dirty="0"/>
            </a:br>
            <a:r>
              <a:rPr lang="en-US" noProof="0" dirty="0"/>
              <a:t>LOGO</a:t>
            </a:r>
          </a:p>
        </p:txBody>
      </p:sp>
      <p:cxnSp>
        <p:nvCxnSpPr>
          <p:cNvPr id="29" name="Straight Arrow Connector 28" descr="Competitors logos quadrant">
            <a:extLst>
              <a:ext uri="{FF2B5EF4-FFF2-40B4-BE49-F238E27FC236}">
                <a16:creationId xmlns:a16="http://schemas.microsoft.com/office/drawing/2014/main" xmlns="" id="{6E38594D-B49F-47FB-AAB7-D4B848169F4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045" y="3698539"/>
            <a:ext cx="3867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 descr="Competitors logos quadrant">
            <a:extLst>
              <a:ext uri="{FF2B5EF4-FFF2-40B4-BE49-F238E27FC236}">
                <a16:creationId xmlns:a16="http://schemas.microsoft.com/office/drawing/2014/main" xmlns="" id="{9CDF9FE9-ABF5-4DE2-A545-2BF180F9F5ED}"/>
              </a:ext>
            </a:extLst>
          </p:cNvPr>
          <p:cNvCxnSpPr>
            <a:cxnSpLocks/>
          </p:cNvCxnSpPr>
          <p:nvPr userDrawn="1"/>
        </p:nvCxnSpPr>
        <p:spPr>
          <a:xfrm>
            <a:off x="943519" y="3680663"/>
            <a:ext cx="10332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78B7359-F8D9-49C3-9ECB-5D7928220A32}"/>
              </a:ext>
            </a:extLst>
          </p:cNvPr>
          <p:cNvSpPr/>
          <p:nvPr userDrawn="1"/>
        </p:nvSpPr>
        <p:spPr>
          <a:xfrm>
            <a:off x="940831" y="2764203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D6BF640-6D98-46DC-BF66-FEB2A0511221}"/>
              </a:ext>
            </a:extLst>
          </p:cNvPr>
          <p:cNvSpPr/>
          <p:nvPr userDrawn="1"/>
        </p:nvSpPr>
        <p:spPr>
          <a:xfrm>
            <a:off x="8132936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E7397380-65CA-490B-89DE-D8D1C25E0B00}"/>
              </a:ext>
            </a:extLst>
          </p:cNvPr>
          <p:cNvSpPr/>
          <p:nvPr userDrawn="1"/>
        </p:nvSpPr>
        <p:spPr>
          <a:xfrm>
            <a:off x="4542600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5252BCA-7050-40A2-A745-BB966870609C}"/>
              </a:ext>
            </a:extLst>
          </p:cNvPr>
          <p:cNvSpPr/>
          <p:nvPr userDrawn="1"/>
        </p:nvSpPr>
        <p:spPr>
          <a:xfrm>
            <a:off x="940831" y="1953987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C28E9701-34F1-4219-ACE1-7000B0AE2C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509" y="2871230"/>
            <a:ext cx="3106800" cy="2599560"/>
          </a:xfrm>
        </p:spPr>
        <p:txBody>
          <a:bodyPr>
            <a:normAutofit/>
          </a:bodyPr>
          <a:lstStyle>
            <a:lvl1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1pPr>
            <a:lvl2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2pPr>
            <a:lvl3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3pPr>
            <a:lvl4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4pPr>
            <a:lvl5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415564D0-8659-4746-BD61-2022D5A1571C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41089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xmlns="" id="{322C9944-3681-441A-BDB1-D9901BE862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0273" y="2433516"/>
            <a:ext cx="2907035" cy="251428"/>
          </a:xfrm>
        </p:spPr>
        <p:txBody>
          <a:bodyPr>
            <a:normAutofit/>
          </a:bodyPr>
          <a:lstStyle>
            <a:lvl1pPr marL="0" indent="0" algn="l">
              <a:buNone/>
              <a:defRPr sz="16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B03FB91-2842-4B1B-8AE9-E9D1FF269D35}"/>
              </a:ext>
            </a:extLst>
          </p:cNvPr>
          <p:cNvSpPr/>
          <p:nvPr userDrawn="1"/>
        </p:nvSpPr>
        <p:spPr>
          <a:xfrm>
            <a:off x="4542600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xmlns="" id="{9616E1B6-498C-460B-AB62-AF81D52C449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542278" y="2869418"/>
            <a:ext cx="3106800" cy="2599560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C441323-C1A6-4BDC-AC0A-1EFAFD9BB852}"/>
              </a:ext>
            </a:extLst>
          </p:cNvPr>
          <p:cNvSpPr/>
          <p:nvPr userDrawn="1"/>
        </p:nvSpPr>
        <p:spPr>
          <a:xfrm>
            <a:off x="8132936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xmlns="" id="{BDD3F4DF-AE9A-4210-B425-69CEFF02107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132614" y="2869418"/>
            <a:ext cx="3106800" cy="2599560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xmlns="" id="{DE83707A-ED46-4701-A2DF-CAF67EC69C0D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4742364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xmlns="" id="{79E3F99B-4600-4E33-94D7-64D008878A7E}"/>
              </a:ext>
            </a:extLst>
          </p:cNvPr>
          <p:cNvSpPr>
            <a:spLocks noGrp="1"/>
          </p:cNvSpPr>
          <p:nvPr>
            <p:ph type="body" sz="half" idx="61" hasCustomPrompt="1"/>
          </p:nvPr>
        </p:nvSpPr>
        <p:spPr>
          <a:xfrm>
            <a:off x="8333194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1C632C55-1D14-4AE5-91FB-49DA7604581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42364" y="2432944"/>
            <a:ext cx="2919600" cy="252000"/>
          </a:xfrm>
        </p:spPr>
        <p:txBody>
          <a:bodyPr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xmlns="" id="{52665BC8-C66B-455F-8D42-C0B89951FC6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333194" y="2432944"/>
            <a:ext cx="2919600" cy="252000"/>
          </a:xfrm>
        </p:spPr>
        <p:txBody>
          <a:bodyPr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42618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6" y="2299110"/>
            <a:ext cx="5220000" cy="32675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0">
            <a:extLst>
              <a:ext uri="{FF2B5EF4-FFF2-40B4-BE49-F238E27FC236}">
                <a16:creationId xmlns:a16="http://schemas.microsoft.com/office/drawing/2014/main" xmlns="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6" y="1893552"/>
            <a:ext cx="522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xmlns="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133806" y="1893552"/>
            <a:ext cx="522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133806" y="2299110"/>
            <a:ext cx="5220000" cy="32675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781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 descr="Brush stroke spot">
            <a:extLst>
              <a:ext uri="{FF2B5EF4-FFF2-40B4-BE49-F238E27FC236}">
                <a16:creationId xmlns:a16="http://schemas.microsoft.com/office/drawing/2014/main" xmlns="" id="{5E9B7E8C-EA81-4F11-B6B4-4C6D0883E361}"/>
              </a:ext>
            </a:extLst>
          </p:cNvPr>
          <p:cNvSpPr/>
          <p:nvPr userDrawn="1"/>
        </p:nvSpPr>
        <p:spPr>
          <a:xfrm>
            <a:off x="0" y="2554816"/>
            <a:ext cx="12192000" cy="10332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l="-2613" t="-436" r="-2613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A22D2062-91DE-4F9D-8979-5E7B70BB4D5C}"/>
              </a:ext>
            </a:extLst>
          </p:cNvPr>
          <p:cNvCxnSpPr/>
          <p:nvPr userDrawn="1"/>
        </p:nvCxnSpPr>
        <p:spPr>
          <a:xfrm>
            <a:off x="1430172" y="3058752"/>
            <a:ext cx="88682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4EB635A0-8647-462E-8EFA-7972F5298BA4}"/>
              </a:ext>
            </a:extLst>
          </p:cNvPr>
          <p:cNvSpPr/>
          <p:nvPr userDrawn="1"/>
        </p:nvSpPr>
        <p:spPr>
          <a:xfrm>
            <a:off x="7728076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85070A80-8F0E-4B18-B219-F60856841BC5}"/>
              </a:ext>
            </a:extLst>
          </p:cNvPr>
          <p:cNvSpPr/>
          <p:nvPr userDrawn="1"/>
        </p:nvSpPr>
        <p:spPr>
          <a:xfrm>
            <a:off x="5541531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ECAA45C4-93C9-4DB5-B9C6-4767D32E7D4F}"/>
              </a:ext>
            </a:extLst>
          </p:cNvPr>
          <p:cNvSpPr/>
          <p:nvPr userDrawn="1"/>
        </p:nvSpPr>
        <p:spPr>
          <a:xfrm>
            <a:off x="3354987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E5C9AF58-99E9-4922-BA5A-693C45628310}"/>
              </a:ext>
            </a:extLst>
          </p:cNvPr>
          <p:cNvSpPr/>
          <p:nvPr userDrawn="1"/>
        </p:nvSpPr>
        <p:spPr>
          <a:xfrm>
            <a:off x="9914620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71CAE0A3-2A25-4785-8E62-7CAA552DB48C}"/>
              </a:ext>
            </a:extLst>
          </p:cNvPr>
          <p:cNvSpPr/>
          <p:nvPr userDrawn="1"/>
        </p:nvSpPr>
        <p:spPr>
          <a:xfrm>
            <a:off x="1168442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EE24F90E-9639-47BA-B2B5-44308E98E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129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80E9425A-8D87-4F85-AA5A-B875BC11159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59128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xmlns="" id="{AAC62CEF-A7CC-4E5C-8E98-48ACBCE01C9F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1167830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809AFEDE-B5E4-4DBC-BBB4-A12825A2C863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1167830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C655C2FA-4FE8-4A41-80BA-4F216DED3B33}"/>
              </a:ext>
            </a:extLst>
          </p:cNvPr>
          <p:cNvSpPr>
            <a:spLocks noGrp="1"/>
          </p:cNvSpPr>
          <p:nvPr>
            <p:ph type="body" sz="half" idx="48" hasCustomPrompt="1"/>
          </p:nvPr>
        </p:nvSpPr>
        <p:spPr>
          <a:xfrm>
            <a:off x="9914008" y="2827850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EF847E62-5CE2-45BE-A885-8D6CB5A97161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9914008" y="3070763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E9700CBF-AC90-4C6B-B28B-6070D7F4D17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3354375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14A999B7-5760-4B03-8394-F38F76320714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3354375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xmlns="" id="{F0F3187D-7DB1-4719-9F22-A55C5CEB6E7B}"/>
              </a:ext>
            </a:extLst>
          </p:cNvPr>
          <p:cNvSpPr>
            <a:spLocks noGrp="1"/>
          </p:cNvSpPr>
          <p:nvPr>
            <p:ph type="body" sz="half" idx="52" hasCustomPrompt="1"/>
          </p:nvPr>
        </p:nvSpPr>
        <p:spPr>
          <a:xfrm>
            <a:off x="5540919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FC11D98A-051A-491B-9B80-2EFB0B103E76}"/>
              </a:ext>
            </a:extLst>
          </p:cNvPr>
          <p:cNvSpPr>
            <a:spLocks noGrp="1"/>
          </p:cNvSpPr>
          <p:nvPr>
            <p:ph type="body" sz="half" idx="53" hasCustomPrompt="1"/>
          </p:nvPr>
        </p:nvSpPr>
        <p:spPr>
          <a:xfrm>
            <a:off x="5540919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xmlns="" id="{7F4211FC-A6F2-4AFA-9F30-FD13CEAAC5A0}"/>
              </a:ext>
            </a:extLst>
          </p:cNvPr>
          <p:cNvSpPr>
            <a:spLocks noGrp="1"/>
          </p:cNvSpPr>
          <p:nvPr>
            <p:ph type="body" sz="half" idx="54" hasCustomPrompt="1"/>
          </p:nvPr>
        </p:nvSpPr>
        <p:spPr>
          <a:xfrm>
            <a:off x="7727464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xmlns="" id="{D3931DEC-CD0C-4B70-8E1E-036122C0484A}"/>
              </a:ext>
            </a:extLst>
          </p:cNvPr>
          <p:cNvSpPr>
            <a:spLocks noGrp="1"/>
          </p:cNvSpPr>
          <p:nvPr>
            <p:ph type="body" sz="half" idx="55" hasCustomPrompt="1"/>
          </p:nvPr>
        </p:nvSpPr>
        <p:spPr>
          <a:xfrm>
            <a:off x="7727464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E45025BC-6529-4F89-87D6-1D94E2C72C6F}"/>
              </a:ext>
            </a:extLst>
          </p:cNvPr>
          <p:cNvSpPr>
            <a:spLocks noGrp="1"/>
          </p:cNvSpPr>
          <p:nvPr>
            <p:ph type="body" sz="half" idx="57"/>
          </p:nvPr>
        </p:nvSpPr>
        <p:spPr>
          <a:xfrm>
            <a:off x="9603105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xmlns="" id="{3CD7F50C-7C74-42DA-AD3A-38EEA8993C5D}"/>
              </a:ext>
            </a:extLst>
          </p:cNvPr>
          <p:cNvSpPr>
            <a:spLocks noGrp="1"/>
          </p:cNvSpPr>
          <p:nvPr>
            <p:ph type="body" sz="half" idx="58" hasCustomPrompt="1"/>
          </p:nvPr>
        </p:nvSpPr>
        <p:spPr>
          <a:xfrm>
            <a:off x="9603104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xmlns="" id="{6B626BA0-3E25-4C19-9341-736B0E810156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3045123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xmlns="" id="{71D35746-C7C9-44AF-B36A-AD900B43E000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3045122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xmlns="" id="{0DD122A5-3E85-448B-AEF4-916061D337DA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5231117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xmlns="" id="{458B3ABB-6123-475E-9158-8F0F7E5CB7EA}"/>
              </a:ext>
            </a:extLst>
          </p:cNvPr>
          <p:cNvSpPr>
            <a:spLocks noGrp="1"/>
          </p:cNvSpPr>
          <p:nvPr>
            <p:ph type="body" sz="half" idx="62" hasCustomPrompt="1"/>
          </p:nvPr>
        </p:nvSpPr>
        <p:spPr>
          <a:xfrm>
            <a:off x="5231116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D3B00581-02A2-4EBF-BF5A-C945D4E1CF1F}"/>
              </a:ext>
            </a:extLst>
          </p:cNvPr>
          <p:cNvSpPr>
            <a:spLocks noGrp="1"/>
          </p:cNvSpPr>
          <p:nvPr>
            <p:ph type="body" sz="half" idx="63"/>
          </p:nvPr>
        </p:nvSpPr>
        <p:spPr>
          <a:xfrm>
            <a:off x="7417111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xmlns="" id="{841B08C8-6479-4E23-9967-D1A97B48518A}"/>
              </a:ext>
            </a:extLst>
          </p:cNvPr>
          <p:cNvSpPr>
            <a:spLocks noGrp="1"/>
          </p:cNvSpPr>
          <p:nvPr>
            <p:ph type="body" sz="half" idx="64" hasCustomPrompt="1"/>
          </p:nvPr>
        </p:nvSpPr>
        <p:spPr>
          <a:xfrm>
            <a:off x="7417110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62663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8360" y="1554169"/>
            <a:ext cx="8595281" cy="40124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244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Rectangle 11" descr="Brush stroke spot">
            <a:extLst>
              <a:ext uri="{FF2B5EF4-FFF2-40B4-BE49-F238E27FC236}">
                <a16:creationId xmlns:a16="http://schemas.microsoft.com/office/drawing/2014/main" xmlns="" id="{A7FA5215-18C5-48EB-9287-FD0210082394}"/>
              </a:ext>
            </a:extLst>
          </p:cNvPr>
          <p:cNvSpPr/>
          <p:nvPr userDrawn="1"/>
        </p:nvSpPr>
        <p:spPr>
          <a:xfrm>
            <a:off x="1510891" y="167143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13B21B5D-078E-4818-93B7-C4BC44E0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4149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19C62EE8-62D4-42A2-ADFB-270054905059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38721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86BD6FD2-1D30-49A6-830E-AA56A99FC1CE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1138721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19" name="Rectangle 18" descr="Brush stroke spot">
            <a:extLst>
              <a:ext uri="{FF2B5EF4-FFF2-40B4-BE49-F238E27FC236}">
                <a16:creationId xmlns:a16="http://schemas.microsoft.com/office/drawing/2014/main" xmlns="" id="{092F9F63-01FC-4172-8992-6FBF9B839FC8}"/>
              </a:ext>
            </a:extLst>
          </p:cNvPr>
          <p:cNvSpPr/>
          <p:nvPr userDrawn="1"/>
        </p:nvSpPr>
        <p:spPr>
          <a:xfrm>
            <a:off x="4892290" y="167590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descr="Brush stroke spot">
            <a:extLst>
              <a:ext uri="{FF2B5EF4-FFF2-40B4-BE49-F238E27FC236}">
                <a16:creationId xmlns:a16="http://schemas.microsoft.com/office/drawing/2014/main" xmlns="" id="{F4C281DF-CD63-43AF-A8F3-B0C6542AE01E}"/>
              </a:ext>
            </a:extLst>
          </p:cNvPr>
          <p:cNvSpPr/>
          <p:nvPr userDrawn="1"/>
        </p:nvSpPr>
        <p:spPr>
          <a:xfrm>
            <a:off x="8365057" y="1675155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xmlns="" id="{4B294B4F-3059-4977-8F9A-F67332F7B0A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4536948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E6DB76A1-F16D-475C-9887-7EAE32A8C3A3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4541520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C310658D-D557-47BB-BC8A-B915B830ED05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7983668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xmlns="" id="{431AC128-54A5-4348-9354-2090E9446DD0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7988240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9" name="Picture Placeholder 7">
            <a:extLst>
              <a:ext uri="{FF2B5EF4-FFF2-40B4-BE49-F238E27FC236}">
                <a16:creationId xmlns:a16="http://schemas.microsoft.com/office/drawing/2014/main" xmlns="" id="{546207D6-A979-4C63-A9FA-514FA9733332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1960345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xmlns="" id="{17B9003F-DE29-4AC3-A466-BEFDC52EA5D4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53795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Picture Placeholder 7">
            <a:extLst>
              <a:ext uri="{FF2B5EF4-FFF2-40B4-BE49-F238E27FC236}">
                <a16:creationId xmlns:a16="http://schemas.microsoft.com/office/drawing/2014/main" xmlns="" id="{4BAD77A4-CEB0-4E6E-8ABE-363A50124165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287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xmlns="" id="{B4EF5BD4-323A-47A4-8705-96248C8A4AE9}"/>
              </a:ext>
            </a:extLst>
          </p:cNvPr>
          <p:cNvSpPr>
            <a:spLocks noGrp="1"/>
          </p:cNvSpPr>
          <p:nvPr>
            <p:ph type="body" sz="half" idx="68" hasCustomPrompt="1"/>
          </p:nvPr>
        </p:nvSpPr>
        <p:spPr>
          <a:xfrm>
            <a:off x="4541520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xmlns="" id="{88881F5B-BE54-484E-82B8-4CB1E9F43AE4}"/>
              </a:ext>
            </a:extLst>
          </p:cNvPr>
          <p:cNvSpPr>
            <a:spLocks noGrp="1"/>
          </p:cNvSpPr>
          <p:nvPr>
            <p:ph type="body" sz="half" idx="71" hasCustomPrompt="1"/>
          </p:nvPr>
        </p:nvSpPr>
        <p:spPr>
          <a:xfrm>
            <a:off x="7988240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981187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4" name="Rectangle 43" descr="Brush stroke spot">
            <a:extLst>
              <a:ext uri="{FF2B5EF4-FFF2-40B4-BE49-F238E27FC236}">
                <a16:creationId xmlns:a16="http://schemas.microsoft.com/office/drawing/2014/main" xmlns="" id="{45F71459-E761-4BAA-8296-9AF4852B6725}"/>
              </a:ext>
            </a:extLst>
          </p:cNvPr>
          <p:cNvSpPr/>
          <p:nvPr userDrawn="1"/>
        </p:nvSpPr>
        <p:spPr>
          <a:xfrm>
            <a:off x="782879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xmlns="" id="{6AC768B6-7E69-4D83-802E-99B210F63E7C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2282288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xmlns="" id="{BF4CB0EB-2362-40AE-A515-F4CB60384DCF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2282288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3" name="Rectangle 52" descr="Brush stroke spot">
            <a:extLst>
              <a:ext uri="{FF2B5EF4-FFF2-40B4-BE49-F238E27FC236}">
                <a16:creationId xmlns:a16="http://schemas.microsoft.com/office/drawing/2014/main" xmlns="" id="{649EA34C-A785-4041-A0AB-24331FD3E59F}"/>
              </a:ext>
            </a:extLst>
          </p:cNvPr>
          <p:cNvSpPr/>
          <p:nvPr userDrawn="1"/>
        </p:nvSpPr>
        <p:spPr>
          <a:xfrm>
            <a:off x="782879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xmlns="" id="{C7883561-875A-4883-8EBA-695D8F428B3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2282288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xmlns="" id="{012DB6B7-23AC-4EF4-B923-9AD4D38FE8F7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2282288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7" name="Rectangle 56" descr="Brush stroke spot">
            <a:extLst>
              <a:ext uri="{FF2B5EF4-FFF2-40B4-BE49-F238E27FC236}">
                <a16:creationId xmlns:a16="http://schemas.microsoft.com/office/drawing/2014/main" xmlns="" id="{4C9A4FED-7338-4464-BD67-68B1B1F078A9}"/>
              </a:ext>
            </a:extLst>
          </p:cNvPr>
          <p:cNvSpPr/>
          <p:nvPr userDrawn="1"/>
        </p:nvSpPr>
        <p:spPr>
          <a:xfrm>
            <a:off x="4354565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xmlns="" id="{FF72A063-C2D4-42E7-95AF-2DBF9DB9DC3C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5853974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xmlns="" id="{DCA75C38-AA57-488A-93F2-F457032ACBBE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5853974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1" name="Rectangle 60" descr="Brush stroke spot">
            <a:extLst>
              <a:ext uri="{FF2B5EF4-FFF2-40B4-BE49-F238E27FC236}">
                <a16:creationId xmlns:a16="http://schemas.microsoft.com/office/drawing/2014/main" xmlns="" id="{CBB617DF-59C7-4901-819F-9FEF8687F033}"/>
              </a:ext>
            </a:extLst>
          </p:cNvPr>
          <p:cNvSpPr/>
          <p:nvPr userDrawn="1"/>
        </p:nvSpPr>
        <p:spPr>
          <a:xfrm>
            <a:off x="4354565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xmlns="" id="{FA1A5060-0709-436F-9B45-E81C52904172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5853974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xmlns="" id="{D1E38D5A-8267-4462-A410-F99B81044F4C}"/>
              </a:ext>
            </a:extLst>
          </p:cNvPr>
          <p:cNvSpPr>
            <a:spLocks noGrp="1"/>
          </p:cNvSpPr>
          <p:nvPr>
            <p:ph type="body" sz="half" idx="75"/>
          </p:nvPr>
        </p:nvSpPr>
        <p:spPr>
          <a:xfrm>
            <a:off x="5853974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5" name="Rectangle 64" descr="Brush stroke spot">
            <a:extLst>
              <a:ext uri="{FF2B5EF4-FFF2-40B4-BE49-F238E27FC236}">
                <a16:creationId xmlns:a16="http://schemas.microsoft.com/office/drawing/2014/main" xmlns="" id="{D485ED5B-CAAF-4D50-B350-1FD874EBA4D7}"/>
              </a:ext>
            </a:extLst>
          </p:cNvPr>
          <p:cNvSpPr/>
          <p:nvPr userDrawn="1"/>
        </p:nvSpPr>
        <p:spPr>
          <a:xfrm>
            <a:off x="7946020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xmlns="" id="{D6E28A9E-F913-4B5F-B3BC-410D8AA45F20}"/>
              </a:ext>
            </a:extLst>
          </p:cNvPr>
          <p:cNvSpPr>
            <a:spLocks noGrp="1"/>
          </p:cNvSpPr>
          <p:nvPr>
            <p:ph type="body" sz="half" idx="76"/>
          </p:nvPr>
        </p:nvSpPr>
        <p:spPr>
          <a:xfrm>
            <a:off x="9445429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xmlns="" id="{2B41B518-590B-4CF3-B4E8-70F9DDFB196E}"/>
              </a:ext>
            </a:extLst>
          </p:cNvPr>
          <p:cNvSpPr>
            <a:spLocks noGrp="1"/>
          </p:cNvSpPr>
          <p:nvPr>
            <p:ph type="body" sz="half" idx="78"/>
          </p:nvPr>
        </p:nvSpPr>
        <p:spPr>
          <a:xfrm>
            <a:off x="9445429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9" name="Rectangle 68" descr="Brush stroke spot">
            <a:extLst>
              <a:ext uri="{FF2B5EF4-FFF2-40B4-BE49-F238E27FC236}">
                <a16:creationId xmlns:a16="http://schemas.microsoft.com/office/drawing/2014/main" xmlns="" id="{C331D4D8-F16F-49D3-BDB7-1FB2BCE6EAEA}"/>
              </a:ext>
            </a:extLst>
          </p:cNvPr>
          <p:cNvSpPr/>
          <p:nvPr userDrawn="1"/>
        </p:nvSpPr>
        <p:spPr>
          <a:xfrm>
            <a:off x="7946020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0" name="Text Placeholder 3">
            <a:extLst>
              <a:ext uri="{FF2B5EF4-FFF2-40B4-BE49-F238E27FC236}">
                <a16:creationId xmlns:a16="http://schemas.microsoft.com/office/drawing/2014/main" xmlns="" id="{0D7912DE-7BEE-491D-83D9-ED9BFE8998E8}"/>
              </a:ext>
            </a:extLst>
          </p:cNvPr>
          <p:cNvSpPr>
            <a:spLocks noGrp="1"/>
          </p:cNvSpPr>
          <p:nvPr>
            <p:ph type="body" sz="half" idx="79"/>
          </p:nvPr>
        </p:nvSpPr>
        <p:spPr>
          <a:xfrm>
            <a:off x="9445429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xmlns="" id="{A588BDB2-BB85-458C-AF31-D90BEE530110}"/>
              </a:ext>
            </a:extLst>
          </p:cNvPr>
          <p:cNvSpPr>
            <a:spLocks noGrp="1"/>
          </p:cNvSpPr>
          <p:nvPr>
            <p:ph type="body" sz="half" idx="81"/>
          </p:nvPr>
        </p:nvSpPr>
        <p:spPr>
          <a:xfrm>
            <a:off x="9445429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3" name="Picture Placeholder 3">
            <a:extLst>
              <a:ext uri="{FF2B5EF4-FFF2-40B4-BE49-F238E27FC236}">
                <a16:creationId xmlns:a16="http://schemas.microsoft.com/office/drawing/2014/main" xmlns="" id="{E9B1CB54-DBEA-47FB-AFCA-953A06370DEF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93109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5" name="Picture Placeholder 3">
            <a:extLst>
              <a:ext uri="{FF2B5EF4-FFF2-40B4-BE49-F238E27FC236}">
                <a16:creationId xmlns:a16="http://schemas.microsoft.com/office/drawing/2014/main" xmlns="" id="{72C260FD-1E05-47E9-B248-27CAC5FC3B69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996007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8" name="Picture Placeholder 3">
            <a:extLst>
              <a:ext uri="{FF2B5EF4-FFF2-40B4-BE49-F238E27FC236}">
                <a16:creationId xmlns:a16="http://schemas.microsoft.com/office/drawing/2014/main" xmlns="" id="{BDFC2481-D48B-4444-9ADC-73238E01E93A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>
          <a:xfrm>
            <a:off x="8182550" y="2403213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9" name="Picture Placeholder 3">
            <a:extLst>
              <a:ext uri="{FF2B5EF4-FFF2-40B4-BE49-F238E27FC236}">
                <a16:creationId xmlns:a16="http://schemas.microsoft.com/office/drawing/2014/main" xmlns="" id="{659B6395-72AE-4725-9373-C44AC7C2962A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5448" y="4150357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xmlns="" id="{41E8F088-085E-4881-BFA7-545F97699A75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4586273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1" name="Picture Placeholder 3">
            <a:extLst>
              <a:ext uri="{FF2B5EF4-FFF2-40B4-BE49-F238E27FC236}">
                <a16:creationId xmlns:a16="http://schemas.microsoft.com/office/drawing/2014/main" xmlns="" id="{DD2AACCA-1BD1-4ECD-95C3-E9AB07D242E0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>
          <a:xfrm>
            <a:off x="4589171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67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staurant table">
            <a:extLst>
              <a:ext uri="{FF2B5EF4-FFF2-40B4-BE49-F238E27FC236}">
                <a16:creationId xmlns:a16="http://schemas.microsoft.com/office/drawing/2014/main" xmlns="" id="{C7B053CA-3420-4992-BA29-CDE43C99B7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8" name="Rectangle 7" descr="Brush stroke spot">
            <a:extLst>
              <a:ext uri="{FF2B5EF4-FFF2-40B4-BE49-F238E27FC236}">
                <a16:creationId xmlns:a16="http://schemas.microsoft.com/office/drawing/2014/main" xmlns="" id="{7C197BE4-2E4C-4177-8440-BB95B0A4C7FB}"/>
              </a:ext>
            </a:extLst>
          </p:cNvPr>
          <p:cNvSpPr/>
          <p:nvPr userDrawn="1"/>
        </p:nvSpPr>
        <p:spPr>
          <a:xfrm>
            <a:off x="3270126" y="0"/>
            <a:ext cx="6611112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14" descr="Your logo">
            <a:extLst>
              <a:ext uri="{FF2B5EF4-FFF2-40B4-BE49-F238E27FC236}">
                <a16:creationId xmlns:a16="http://schemas.microsoft.com/office/drawing/2014/main" xmlns="" id="{8D7231FC-3A25-45B8-B883-4F6A0FC02B80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2882" y="1906445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7AE549-C84B-493A-BE76-6879C9B6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99ED80-B3BF-42A9-9C4C-D2ADCD96CFC8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761A8C-74CD-483A-A3C5-A7D79CAC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08FC7C-F5F3-4D82-ADCB-B64F9FB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90D35E8-D43B-49F9-9465-A7A8F698FC8A}"/>
              </a:ext>
            </a:extLst>
          </p:cNvPr>
          <p:cNvCxnSpPr/>
          <p:nvPr userDrawn="1"/>
        </p:nvCxnSpPr>
        <p:spPr>
          <a:xfrm>
            <a:off x="4989576" y="4457209"/>
            <a:ext cx="2212848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C863CA31-4E68-4CD7-9214-51D7BBC1FA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529264" y="4494894"/>
            <a:ext cx="5133473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Master subtitle style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CCAEEA74-ABCB-45B1-A352-71E9CCD670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9792" y="3306697"/>
            <a:ext cx="4772417" cy="1102291"/>
          </a:xfrm>
        </p:spPr>
        <p:txBody>
          <a:bodyPr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85559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Rectangle 58" descr="Brush stroke spot">
            <a:extLst>
              <a:ext uri="{FF2B5EF4-FFF2-40B4-BE49-F238E27FC236}">
                <a16:creationId xmlns:a16="http://schemas.microsoft.com/office/drawing/2014/main" xmlns="" id="{29FB1599-AC79-4571-B03A-98277CE717CC}"/>
              </a:ext>
            </a:extLst>
          </p:cNvPr>
          <p:cNvSpPr/>
          <p:nvPr userDrawn="1"/>
        </p:nvSpPr>
        <p:spPr>
          <a:xfrm>
            <a:off x="3174492" y="2141776"/>
            <a:ext cx="5843016" cy="424281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xmlns="" id="{AC056410-CC3A-4562-8AD4-DDA11527B7A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35712" y="2508631"/>
            <a:ext cx="2642616" cy="37550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$ 2,000,000</a:t>
            </a: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xmlns="" id="{E9EF01CE-943D-4321-A20D-EB63E56E3212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835712" y="2938041"/>
            <a:ext cx="2642616" cy="375509"/>
          </a:xfrm>
        </p:spPr>
        <p:txBody>
          <a:bodyPr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xmlns="" id="{B77364C8-3D3A-415B-9433-C4696B84A988}"/>
              </a:ext>
            </a:extLst>
          </p:cNvPr>
          <p:cNvSpPr>
            <a:spLocks noGrp="1"/>
          </p:cNvSpPr>
          <p:nvPr>
            <p:ph type="body" sz="half" idx="83" hasCustomPrompt="1"/>
          </p:nvPr>
        </p:nvSpPr>
        <p:spPr>
          <a:xfrm>
            <a:off x="835712" y="3640411"/>
            <a:ext cx="2642616" cy="37550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$ 2,000,000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xmlns="" id="{19ABCF73-31BD-4929-9900-AB2F7023E665}"/>
              </a:ext>
            </a:extLst>
          </p:cNvPr>
          <p:cNvSpPr>
            <a:spLocks noGrp="1"/>
          </p:cNvSpPr>
          <p:nvPr>
            <p:ph type="body" sz="half" idx="86"/>
          </p:nvPr>
        </p:nvSpPr>
        <p:spPr>
          <a:xfrm>
            <a:off x="835712" y="4069821"/>
            <a:ext cx="2642616" cy="375509"/>
          </a:xfrm>
        </p:spPr>
        <p:txBody>
          <a:bodyPr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xmlns="" id="{CDE0C703-933F-44FB-9589-30DCA646D9B1}"/>
              </a:ext>
            </a:extLst>
          </p:cNvPr>
          <p:cNvSpPr>
            <a:spLocks noGrp="1"/>
          </p:cNvSpPr>
          <p:nvPr>
            <p:ph type="body" sz="half" idx="87" hasCustomPrompt="1"/>
          </p:nvPr>
        </p:nvSpPr>
        <p:spPr>
          <a:xfrm>
            <a:off x="8848114" y="250863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xmlns="" id="{679401A1-F51D-455D-88BB-4C189CE1A1A5}"/>
              </a:ext>
            </a:extLst>
          </p:cNvPr>
          <p:cNvSpPr>
            <a:spLocks noGrp="1"/>
          </p:cNvSpPr>
          <p:nvPr>
            <p:ph type="body" sz="half" idx="88"/>
          </p:nvPr>
        </p:nvSpPr>
        <p:spPr>
          <a:xfrm>
            <a:off x="8848114" y="293804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xmlns="" id="{5B3DB4F9-0262-4485-A538-5A6C02DD46DC}"/>
              </a:ext>
            </a:extLst>
          </p:cNvPr>
          <p:cNvSpPr>
            <a:spLocks noGrp="1"/>
          </p:cNvSpPr>
          <p:nvPr>
            <p:ph type="body" sz="half" idx="89" hasCustomPrompt="1"/>
          </p:nvPr>
        </p:nvSpPr>
        <p:spPr>
          <a:xfrm>
            <a:off x="8848114" y="364041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$ 2,500,000</a:t>
            </a: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xmlns="" id="{AA1742CF-6B82-4A44-9413-7CC52CB9A9AE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848114" y="406982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xmlns="" id="{298DDAA6-2DD7-45D2-BE23-DF28D9F3FE81}"/>
              </a:ext>
            </a:extLst>
          </p:cNvPr>
          <p:cNvSpPr>
            <a:spLocks noGrp="1"/>
          </p:cNvSpPr>
          <p:nvPr>
            <p:ph type="body" sz="half" idx="91" hasCustomPrompt="1"/>
          </p:nvPr>
        </p:nvSpPr>
        <p:spPr>
          <a:xfrm>
            <a:off x="8848114" y="477219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$ 3,200,000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xmlns="" id="{0839545C-9AD8-44AD-8D2B-331D8B4030B6}"/>
              </a:ext>
            </a:extLst>
          </p:cNvPr>
          <p:cNvSpPr>
            <a:spLocks noGrp="1"/>
          </p:cNvSpPr>
          <p:nvPr>
            <p:ph type="body" sz="half" idx="92"/>
          </p:nvPr>
        </p:nvSpPr>
        <p:spPr>
          <a:xfrm>
            <a:off x="8848114" y="520160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41D6688E-B7D9-4DE1-9F3F-37C2A92C4E0F}"/>
              </a:ext>
            </a:extLst>
          </p:cNvPr>
          <p:cNvCxnSpPr/>
          <p:nvPr userDrawn="1"/>
        </p:nvCxnSpPr>
        <p:spPr>
          <a:xfrm>
            <a:off x="939117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F181279E-4A25-4C06-AC3E-DD484486E99E}"/>
              </a:ext>
            </a:extLst>
          </p:cNvPr>
          <p:cNvCxnSpPr/>
          <p:nvPr userDrawn="1"/>
        </p:nvCxnSpPr>
        <p:spPr>
          <a:xfrm>
            <a:off x="940025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B4474904-40E3-4615-B2E6-774159563047}"/>
              </a:ext>
            </a:extLst>
          </p:cNvPr>
          <p:cNvCxnSpPr/>
          <p:nvPr userDrawn="1"/>
        </p:nvCxnSpPr>
        <p:spPr>
          <a:xfrm>
            <a:off x="7314351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F07585DD-C644-4DA0-8B68-A0E1AD3EE09B}"/>
              </a:ext>
            </a:extLst>
          </p:cNvPr>
          <p:cNvCxnSpPr/>
          <p:nvPr userDrawn="1"/>
        </p:nvCxnSpPr>
        <p:spPr>
          <a:xfrm>
            <a:off x="7315259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D24FEA3C-C05C-407B-B68B-2614F9A64317}"/>
              </a:ext>
            </a:extLst>
          </p:cNvPr>
          <p:cNvCxnSpPr/>
          <p:nvPr userDrawn="1"/>
        </p:nvCxnSpPr>
        <p:spPr>
          <a:xfrm>
            <a:off x="7314351" y="5180251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hart Placeholder 3" descr="Funding diagram">
            <a:extLst>
              <a:ext uri="{FF2B5EF4-FFF2-40B4-BE49-F238E27FC236}">
                <a16:creationId xmlns:a16="http://schemas.microsoft.com/office/drawing/2014/main" xmlns="" id="{F3103F9C-FB5A-4708-903D-6EACBC625172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3775713" y="2496385"/>
            <a:ext cx="4640574" cy="348126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552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descr="Glass, cups and dishes on table">
            <a:extLst>
              <a:ext uri="{FF2B5EF4-FFF2-40B4-BE49-F238E27FC236}">
                <a16:creationId xmlns:a16="http://schemas.microsoft.com/office/drawing/2014/main" xmlns="" id="{D05799BA-ECD2-4CD6-8250-EA03F132B9BA}"/>
              </a:ext>
            </a:extLst>
          </p:cNvPr>
          <p:cNvSpPr/>
          <p:nvPr userDrawn="1"/>
        </p:nvSpPr>
        <p:spPr>
          <a:xfrm>
            <a:off x="0" y="1133856"/>
            <a:ext cx="5998464" cy="4590288"/>
          </a:xfrm>
          <a:prstGeom prst="rect">
            <a:avLst/>
          </a:prstGeom>
          <a:blipFill>
            <a:blip r:embed="rId2"/>
            <a:srcRect/>
            <a:stretch>
              <a:fillRect l="-11" r="-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 descr="Brush stroke mask">
            <a:extLst>
              <a:ext uri="{FF2B5EF4-FFF2-40B4-BE49-F238E27FC236}">
                <a16:creationId xmlns:a16="http://schemas.microsoft.com/office/drawing/2014/main" xmlns="" id="{E5FBC040-9C06-484E-B57F-7F574589FF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6631" y="1030515"/>
            <a:ext cx="5292000" cy="88531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361" y="2114730"/>
            <a:ext cx="5533990" cy="2997929"/>
          </a:xfrm>
        </p:spPr>
        <p:txBody>
          <a:bodyPr>
            <a:normAutofit/>
          </a:bodyPr>
          <a:lstStyle>
            <a:lvl1pPr marL="230400" indent="-2286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0"/>
            </a:lvl1pPr>
            <a:lvl2pPr marL="344700" indent="-3429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39BD365-42F3-4F69-886B-478D54864737}"/>
              </a:ext>
            </a:extLst>
          </p:cNvPr>
          <p:cNvCxnSpPr/>
          <p:nvPr userDrawn="1"/>
        </p:nvCxnSpPr>
        <p:spPr>
          <a:xfrm>
            <a:off x="6337997" y="197904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865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descr="Glasses on table">
            <a:extLst>
              <a:ext uri="{FF2B5EF4-FFF2-40B4-BE49-F238E27FC236}">
                <a16:creationId xmlns:a16="http://schemas.microsoft.com/office/drawing/2014/main" xmlns="" id="{26EA01E0-35F5-4371-9D8C-7F3A16EBAEDF}"/>
              </a:ext>
            </a:extLst>
          </p:cNvPr>
          <p:cNvSpPr/>
          <p:nvPr userDrawn="1"/>
        </p:nvSpPr>
        <p:spPr>
          <a:xfrm>
            <a:off x="0" y="758952"/>
            <a:ext cx="6190488" cy="6099048"/>
          </a:xfrm>
          <a:prstGeom prst="rect">
            <a:avLst/>
          </a:prstGeom>
          <a:blipFill>
            <a:blip r:embed="rId2"/>
            <a:srcRect/>
            <a:stretch>
              <a:fillRect l="-31" r="-3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 descr="Brush stroke mask">
            <a:extLst>
              <a:ext uri="{FF2B5EF4-FFF2-40B4-BE49-F238E27FC236}">
                <a16:creationId xmlns:a16="http://schemas.microsoft.com/office/drawing/2014/main" xmlns="" id="{F28DE59C-954D-4B4D-A240-A9111C89F6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7" name="Thanks title layout">
            <a:extLst>
              <a:ext uri="{FF2B5EF4-FFF2-40B4-BE49-F238E27FC236}">
                <a16:creationId xmlns:a16="http://schemas.microsoft.com/office/drawing/2014/main" xmlns="" id="{E329346F-CCD7-4FB0-98B2-13C3DB0AA1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540" y="884136"/>
            <a:ext cx="4896000" cy="894117"/>
          </a:xfrm>
        </p:spPr>
        <p:txBody>
          <a:bodyPr>
            <a:noAutofit/>
          </a:bodyPr>
          <a:lstStyle>
            <a:lvl1pPr algn="r">
              <a:defRPr sz="55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05BAF915-A340-4955-812D-8F555BDB4102}"/>
              </a:ext>
            </a:extLst>
          </p:cNvPr>
          <p:cNvCxnSpPr/>
          <p:nvPr userDrawn="1"/>
        </p:nvCxnSpPr>
        <p:spPr>
          <a:xfrm>
            <a:off x="6565392" y="1729437"/>
            <a:ext cx="4718304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4" descr="Your logo">
            <a:extLst>
              <a:ext uri="{FF2B5EF4-FFF2-40B4-BE49-F238E27FC236}">
                <a16:creationId xmlns:a16="http://schemas.microsoft.com/office/drawing/2014/main" xmlns="" id="{DE1A1E87-77E1-4901-A7FE-5FFA9F5B4BBD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09655" y="2449546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6A0BD12F-1E2D-481D-BBF0-A56B2BD0D5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70540" y="3781118"/>
            <a:ext cx="4896000" cy="664762"/>
          </a:xfrm>
        </p:spPr>
        <p:txBody>
          <a:bodyPr>
            <a:noAutofit/>
          </a:bodyPr>
          <a:lstStyle>
            <a:lvl1pPr marL="0" indent="0"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Speaker 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FAC44F14-FD8B-4299-8C06-FB93B88253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0540" y="4362699"/>
            <a:ext cx="4896000" cy="265403"/>
          </a:xfrm>
        </p:spPr>
        <p:txBody>
          <a:bodyPr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C3CE0E11-D8F9-40F9-B542-06B00FA4FC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0540" y="4628102"/>
            <a:ext cx="4896000" cy="373961"/>
          </a:xfrm>
        </p:spPr>
        <p:txBody>
          <a:bodyPr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speakeremail@website.com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4D4FB496-FE3D-4CC5-83B0-B2793EFEF0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0540" y="5040876"/>
            <a:ext cx="4896000" cy="252891"/>
          </a:xfrm>
        </p:spPr>
        <p:txBody>
          <a:bodyPr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00F0D864-E0B5-4A45-A4DF-4334FDD7B1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0540" y="5293767"/>
            <a:ext cx="4896000" cy="566921"/>
          </a:xfrm>
        </p:spPr>
        <p:txBody>
          <a:bodyPr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+7 888 999-000-11</a:t>
            </a:r>
          </a:p>
        </p:txBody>
      </p:sp>
    </p:spTree>
    <p:extLst>
      <p:ext uri="{BB962C8B-B14F-4D97-AF65-F5344CB8AC3E}">
        <p14:creationId xmlns:p14="http://schemas.microsoft.com/office/powerpoint/2010/main" val="3261608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xmlns="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3262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6/23/2019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23827E5-BBC8-407C-8683-18B54D1003FD}"/>
              </a:ext>
            </a:extLst>
          </p:cNvPr>
          <p:cNvCxnSpPr/>
          <p:nvPr userDrawn="1"/>
        </p:nvCxnSpPr>
        <p:spPr>
          <a:xfrm>
            <a:off x="3738000" y="50901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28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Rectangle 23" descr="Brush stroke spot">
            <a:extLst>
              <a:ext uri="{FF2B5EF4-FFF2-40B4-BE49-F238E27FC236}">
                <a16:creationId xmlns:a16="http://schemas.microsoft.com/office/drawing/2014/main" xmlns="" id="{D96D18D3-B702-4651-BEF4-0E6B09A7D555}"/>
              </a:ext>
            </a:extLst>
          </p:cNvPr>
          <p:cNvSpPr/>
          <p:nvPr userDrawn="1"/>
        </p:nvSpPr>
        <p:spPr>
          <a:xfrm>
            <a:off x="548640" y="1733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xmlns="" id="{652C9FD8-1460-4E64-B8BC-CA45BA7C4B66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8906157" y="2871468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xmlns="" id="{2B2471E0-ECA3-4640-BFDE-00A4244C2547}"/>
              </a:ext>
            </a:extLst>
          </p:cNvPr>
          <p:cNvSpPr>
            <a:spLocks noGrp="1"/>
          </p:cNvSpPr>
          <p:nvPr>
            <p:ph type="body" sz="half" idx="66" hasCustomPrompt="1"/>
          </p:nvPr>
        </p:nvSpPr>
        <p:spPr>
          <a:xfrm>
            <a:off x="2395166" y="2025155"/>
            <a:ext cx="9071374" cy="87735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xmlns="" id="{8BACAAC9-DC1B-45F5-8B83-C468D78DB910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8906157" y="3152107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6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433BF02C-5128-4705-BDAA-A36BA2E50DFF}"/>
              </a:ext>
            </a:extLst>
          </p:cNvPr>
          <p:cNvCxnSpPr/>
          <p:nvPr userDrawn="1"/>
        </p:nvCxnSpPr>
        <p:spPr>
          <a:xfrm>
            <a:off x="5602224" y="3383046"/>
            <a:ext cx="987552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 descr="Brush stroke spot">
            <a:extLst>
              <a:ext uri="{FF2B5EF4-FFF2-40B4-BE49-F238E27FC236}">
                <a16:creationId xmlns:a16="http://schemas.microsoft.com/office/drawing/2014/main" xmlns="" id="{5D721349-BDDA-47F4-BB33-DDAB2DD44F1B}"/>
              </a:ext>
            </a:extLst>
          </p:cNvPr>
          <p:cNvSpPr/>
          <p:nvPr userDrawn="1"/>
        </p:nvSpPr>
        <p:spPr>
          <a:xfrm>
            <a:off x="548640" y="3681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9BD9BC82-9664-4610-A1BC-90E5F4CC736E}"/>
              </a:ext>
            </a:extLst>
          </p:cNvPr>
          <p:cNvSpPr>
            <a:spLocks noGrp="1"/>
          </p:cNvSpPr>
          <p:nvPr>
            <p:ph type="body" sz="half" idx="68"/>
          </p:nvPr>
        </p:nvSpPr>
        <p:spPr>
          <a:xfrm>
            <a:off x="8906157" y="4819468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xmlns="" id="{7879E591-AFC3-45A3-9875-660930C57AF4}"/>
              </a:ext>
            </a:extLst>
          </p:cNvPr>
          <p:cNvSpPr>
            <a:spLocks noGrp="1"/>
          </p:cNvSpPr>
          <p:nvPr>
            <p:ph type="body" sz="half" idx="70" hasCustomPrompt="1"/>
          </p:nvPr>
        </p:nvSpPr>
        <p:spPr>
          <a:xfrm>
            <a:off x="2395166" y="3973155"/>
            <a:ext cx="9071374" cy="87735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xmlns="" id="{274C99EA-E9EB-43A8-8807-6DD5323F881E}"/>
              </a:ext>
            </a:extLst>
          </p:cNvPr>
          <p:cNvSpPr>
            <a:spLocks noGrp="1"/>
          </p:cNvSpPr>
          <p:nvPr>
            <p:ph type="body" sz="half" idx="71"/>
          </p:nvPr>
        </p:nvSpPr>
        <p:spPr>
          <a:xfrm>
            <a:off x="8906157" y="5100107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6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Picture Placeholder 7">
            <a:extLst>
              <a:ext uri="{FF2B5EF4-FFF2-40B4-BE49-F238E27FC236}">
                <a16:creationId xmlns:a16="http://schemas.microsoft.com/office/drawing/2014/main" xmlns="" id="{74E5C1DF-1CF3-431D-8289-3A269EFD1DFE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4204" y="2021109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6" name="Picture Placeholder 7">
            <a:extLst>
              <a:ext uri="{FF2B5EF4-FFF2-40B4-BE49-F238E27FC236}">
                <a16:creationId xmlns:a16="http://schemas.microsoft.com/office/drawing/2014/main" xmlns="" id="{62765A35-4E4D-481A-AD5D-F689CCD638E4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84204" y="3973503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297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005754B0-9295-4959-B988-1280E463A93F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38200" y="2521618"/>
            <a:ext cx="4891812" cy="292734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8D6DC9E5-924D-4DD3-A31B-2D243B49A0D4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6574728" y="2514760"/>
            <a:ext cx="4891812" cy="293419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rgbClr val="9D0000"/>
              </a:buClr>
              <a:defRPr sz="1600" i="0"/>
            </a:lvl1pPr>
            <a:lvl2pPr marL="396000">
              <a:lnSpc>
                <a:spcPct val="100000"/>
              </a:lnSpc>
              <a:buClr>
                <a:srgbClr val="9D0000"/>
              </a:buClr>
              <a:defRPr sz="1600" i="0"/>
            </a:lvl2pPr>
            <a:lvl3pPr marL="561600">
              <a:lnSpc>
                <a:spcPct val="100000"/>
              </a:lnSpc>
              <a:buClr>
                <a:srgbClr val="9D0000"/>
              </a:buClr>
              <a:defRPr sz="1600" i="0"/>
            </a:lvl3pPr>
            <a:lvl4pPr marL="727200">
              <a:lnSpc>
                <a:spcPct val="100000"/>
              </a:lnSpc>
              <a:buClr>
                <a:srgbClr val="9D0000"/>
              </a:buClr>
              <a:defRPr sz="1600" i="0"/>
            </a:lvl4pPr>
            <a:lvl5pPr marL="892800">
              <a:lnSpc>
                <a:spcPct val="100000"/>
              </a:lnSpc>
              <a:buClr>
                <a:srgbClr val="9D0000"/>
              </a:buClr>
              <a:defRPr sz="1600" i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9066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 descr="Brush stroke spot">
            <a:extLst>
              <a:ext uri="{FF2B5EF4-FFF2-40B4-BE49-F238E27FC236}">
                <a16:creationId xmlns:a16="http://schemas.microsoft.com/office/drawing/2014/main" xmlns="" id="{D91B44A9-F70B-48B6-8E13-182147782AE2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671094F-F73C-475D-9540-55DD444F1FF9}"/>
              </a:ext>
            </a:extLst>
          </p:cNvPr>
          <p:cNvSpPr/>
          <p:nvPr userDrawn="1"/>
        </p:nvSpPr>
        <p:spPr>
          <a:xfrm>
            <a:off x="888224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C7038C80-39FC-46F2-9E65-573C76CC235F}"/>
              </a:ext>
            </a:extLst>
          </p:cNvPr>
          <p:cNvSpPr/>
          <p:nvPr userDrawn="1"/>
        </p:nvSpPr>
        <p:spPr>
          <a:xfrm>
            <a:off x="9110839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14F18D6-EBB2-42FB-8DEA-EDE2DEF458D2}"/>
              </a:ext>
            </a:extLst>
          </p:cNvPr>
          <p:cNvSpPr/>
          <p:nvPr userDrawn="1"/>
        </p:nvSpPr>
        <p:spPr>
          <a:xfrm>
            <a:off x="5732019" y="2618478"/>
            <a:ext cx="2734056" cy="2286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Picture Placeholder 11" descr="Pizza on table">
            <a:extLst>
              <a:ext uri="{FF2B5EF4-FFF2-40B4-BE49-F238E27FC236}">
                <a16:creationId xmlns:a16="http://schemas.microsoft.com/office/drawing/2014/main" xmlns="" id="{3A2CE4F0-232A-4D5A-93A7-CC26326CA6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758143" y="2760210"/>
            <a:ext cx="2514600" cy="2002536"/>
          </a:xfrm>
          <a:noFill/>
          <a:ln w="254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2B02871-8276-43E0-9F6F-1BE83CC24FF3}"/>
              </a:ext>
            </a:extLst>
          </p:cNvPr>
          <p:cNvSpPr/>
          <p:nvPr userDrawn="1"/>
        </p:nvSpPr>
        <p:spPr>
          <a:xfrm>
            <a:off x="3501332" y="1932678"/>
            <a:ext cx="2286000" cy="3657600"/>
          </a:xfrm>
          <a:prstGeom prst="rect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xmlns="" id="{957C18BD-F894-4B44-871C-9F7D25ED9D5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59694" y="2126913"/>
            <a:ext cx="1958400" cy="3096000"/>
          </a:xfrm>
          <a:noFill/>
          <a:ln w="25400">
            <a:solidFill>
              <a:srgbClr val="8D6347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8AE96935-E804-4C56-A9CB-9A944335B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400" y="3048217"/>
            <a:ext cx="2385242" cy="17126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B2001541-780F-4D96-9204-D61C68A52F75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770400" y="2703461"/>
            <a:ext cx="2385242" cy="375509"/>
          </a:xfrm>
        </p:spPr>
        <p:txBody>
          <a:bodyPr anchor="ctr" anchorCtr="0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xmlns="" id="{DC1D0DF0-7807-4F44-BC2B-B9700C962CC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083451" y="3048217"/>
            <a:ext cx="2451052" cy="17126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xmlns="" id="{F7D8D8DB-F27B-4D75-83DB-E682CA45BDA4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9083450" y="2703461"/>
            <a:ext cx="2451053" cy="375509"/>
          </a:xfrm>
        </p:spPr>
        <p:txBody>
          <a:bodyPr anchor="ctr" anchorCtr="0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 styles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xmlns="" id="{C36D084F-9099-4412-AB38-BEE33214783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47624" y="1999033"/>
            <a:ext cx="504000" cy="504000"/>
          </a:xfrm>
          <a:prstGeom prst="ellipse">
            <a:avLst/>
          </a:prstGeom>
          <a:noFill/>
          <a:ln w="12700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4" name="Picture Placeholder 7">
            <a:extLst>
              <a:ext uri="{FF2B5EF4-FFF2-40B4-BE49-F238E27FC236}">
                <a16:creationId xmlns:a16="http://schemas.microsoft.com/office/drawing/2014/main" xmlns="" id="{5A529E1A-870B-49B1-A061-C26BF495213C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170239" y="1999033"/>
            <a:ext cx="504000" cy="504000"/>
          </a:xfrm>
          <a:prstGeom prst="ellipse">
            <a:avLst/>
          </a:prstGeom>
          <a:ln w="12700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3386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Glasses on table">
            <a:extLst>
              <a:ext uri="{FF2B5EF4-FFF2-40B4-BE49-F238E27FC236}">
                <a16:creationId xmlns:a16="http://schemas.microsoft.com/office/drawing/2014/main" xmlns="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xmlns="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5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>
            <a:noAutofit/>
          </a:bodyPr>
          <a:lstStyle>
            <a:lvl1pPr marL="0" indent="0" algn="l">
              <a:buNone/>
              <a:defRPr sz="32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312F-1DCB-48A4-8ECE-A7A423B5D269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EF1DDE-4EBA-4A5F-9642-8E8E5101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19443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xmlns="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6/23/2019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15169612-3818-48E7-9A30-66C97005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01618"/>
            <a:ext cx="10509250" cy="515552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buNone/>
              <a:defRPr lang="en-US" sz="2400" i="0"/>
            </a:lvl1pPr>
          </a:lstStyle>
          <a:p>
            <a:pPr marL="228600" lvl="0" indent="-228600" algn="ctr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116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9F6BE4E-68E0-48F7-AD88-3A2574C9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037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325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staurant interior">
            <a:extLst>
              <a:ext uri="{FF2B5EF4-FFF2-40B4-BE49-F238E27FC236}">
                <a16:creationId xmlns:a16="http://schemas.microsoft.com/office/drawing/2014/main" xmlns="" id="{3663C424-4D11-4875-A44A-FF368BB74F6C}"/>
              </a:ext>
            </a:extLst>
          </p:cNvPr>
          <p:cNvSpPr/>
          <p:nvPr userDrawn="1"/>
        </p:nvSpPr>
        <p:spPr>
          <a:xfrm>
            <a:off x="4721352" y="0"/>
            <a:ext cx="7470648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xmlns="" id="{609FB4CD-BB02-4D4B-8D86-3EC7DD3B67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A8E0E8-66CF-479B-9B2B-23573DD993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41"/>
            <a:ext cx="4251138" cy="135525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B65A51-5568-4F87-9DD3-A3B39AB9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17946"/>
            <a:ext cx="4251138" cy="30785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100" i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7AA241-A7D4-4B81-98DB-F4B364A3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0C47-591A-47BE-92B3-E36B739EB8D9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5585EA-45A6-4D35-A7AB-F97FC27E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F3847C-49D2-4ADE-9E05-28B879A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95556C4-3308-4A8B-A7F9-BEAC5A6230BE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CAF3222-5D2C-427A-822C-5118901C34DE}"/>
              </a:ext>
            </a:extLst>
          </p:cNvPr>
          <p:cNvCxnSpPr/>
          <p:nvPr userDrawn="1"/>
        </p:nvCxnSpPr>
        <p:spPr>
          <a:xfrm>
            <a:off x="943135" y="2330475"/>
            <a:ext cx="356616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CF79489C-0CC8-496C-B0B4-808444D916F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54781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C00DF417-C5C3-4FDA-87D5-323AF2736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5037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CDA880CD-CD01-4A78-BF0C-95A33ABA8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5037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70512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865D719B-9788-41E0-9D02-45172FBEA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BEF52044-38F3-4EBE-A961-C2A07D29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7092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CFE8FE9D-45F9-4807-9850-F1BB27342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xmlns="" id="{B5BD8D56-1BFA-4D3E-976F-E2E64897A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7092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5126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xmlns="" id="{78D1AB40-289A-458E-87F0-E8A6C4B324B1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727C929-BDFE-48CA-8DBD-EFB7FB5B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C7723446-041E-4646-956A-F010B3303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58AF44D3-FB33-4645-9D4F-B96C01ACE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611915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xmlns="" id="{78D1AB40-289A-458E-87F0-E8A6C4B324B1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727C929-BDFE-48CA-8DBD-EFB7FB5B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C7723446-041E-4646-956A-F010B3303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2184BB62-FBE4-4F0A-AE3B-1A292BA9B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02089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87504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4595A1-E20F-45D7-AF11-4849898D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6694" y="2246313"/>
            <a:ext cx="9218612" cy="23653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0815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3A261C6-E42E-4F1C-8216-77A358DB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08B2-41C8-4A61-B828-55494ADD5993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B901FE4-4890-4330-96D0-D3F6E96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98604B-E739-4608-A505-18C0674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5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itle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Young man drinking coffee">
            <a:extLst>
              <a:ext uri="{FF2B5EF4-FFF2-40B4-BE49-F238E27FC236}">
                <a16:creationId xmlns:a16="http://schemas.microsoft.com/office/drawing/2014/main" xmlns="" id="{816EFE26-DD10-44FC-BAAF-4EA15D4086A7}"/>
              </a:ext>
            </a:extLst>
          </p:cNvPr>
          <p:cNvSpPr/>
          <p:nvPr userDrawn="1"/>
        </p:nvSpPr>
        <p:spPr>
          <a:xfrm>
            <a:off x="0" y="0"/>
            <a:ext cx="6711696" cy="5925312"/>
          </a:xfrm>
          <a:prstGeom prst="rect">
            <a:avLst/>
          </a:prstGeom>
          <a:blipFill>
            <a:blip r:embed="rId2"/>
            <a:srcRect/>
            <a:stretch>
              <a:fillRect l="-32" r="-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descr="Brush stroke mask">
            <a:extLst>
              <a:ext uri="{FF2B5EF4-FFF2-40B4-BE49-F238E27FC236}">
                <a16:creationId xmlns:a16="http://schemas.microsoft.com/office/drawing/2014/main" xmlns="" id="{4190C024-B222-4F26-9066-AD52FB0D45E3}"/>
              </a:ext>
            </a:extLst>
          </p:cNvPr>
          <p:cNvSpPr/>
          <p:nvPr userDrawn="1"/>
        </p:nvSpPr>
        <p:spPr>
          <a:xfrm>
            <a:off x="0" y="3197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4540" y="830880"/>
            <a:ext cx="5292000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550" y="2600951"/>
            <a:ext cx="5533990" cy="2997929"/>
          </a:xfrm>
        </p:spPr>
        <p:txBody>
          <a:bodyPr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None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39BD365-42F3-4F69-886B-478D54864737}"/>
              </a:ext>
            </a:extLst>
          </p:cNvPr>
          <p:cNvCxnSpPr/>
          <p:nvPr userDrawn="1"/>
        </p:nvCxnSpPr>
        <p:spPr>
          <a:xfrm>
            <a:off x="6207371" y="2494294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8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Young smiling woman with mobile phone">
            <a:extLst>
              <a:ext uri="{FF2B5EF4-FFF2-40B4-BE49-F238E27FC236}">
                <a16:creationId xmlns:a16="http://schemas.microsoft.com/office/drawing/2014/main" xmlns="" id="{95A5621D-11A8-4134-AA47-F59127E702CB}"/>
              </a:ext>
            </a:extLst>
          </p:cNvPr>
          <p:cNvSpPr/>
          <p:nvPr userDrawn="1"/>
        </p:nvSpPr>
        <p:spPr>
          <a:xfrm>
            <a:off x="7373112" y="493776"/>
            <a:ext cx="4818888" cy="6364224"/>
          </a:xfrm>
          <a:prstGeom prst="rect">
            <a:avLst/>
          </a:prstGeom>
          <a:blipFill>
            <a:blip r:embed="rId2"/>
            <a:srcRect/>
            <a:stretch>
              <a:fillRect l="-20" r="-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descr="Brush stroke mask">
            <a:extLst>
              <a:ext uri="{FF2B5EF4-FFF2-40B4-BE49-F238E27FC236}">
                <a16:creationId xmlns:a16="http://schemas.microsoft.com/office/drawing/2014/main" xmlns="" id="{41855D31-B9D9-4D6C-8BAD-6CBA6017C1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Title 25">
            <a:extLst>
              <a:ext uri="{FF2B5EF4-FFF2-40B4-BE49-F238E27FC236}">
                <a16:creationId xmlns:a16="http://schemas.microsoft.com/office/drawing/2014/main" xmlns="" id="{618935A2-A027-4F36-94E5-021BC775E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7362" y="800100"/>
            <a:ext cx="5386748" cy="1223719"/>
          </a:xfrm>
        </p:spPr>
        <p:txBody>
          <a:bodyPr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87E340-E9AB-4958-9BB5-EA62513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4347-0243-438A-89AF-12102C07C720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FFFCFA-118E-40C3-9A31-9334927F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CCF696-3C50-45B5-BF9E-733C5D21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ADB7BE2C-F374-4A10-96A5-F4C3D52DF3D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D0DD7A6-4E62-41D2-9037-F6ADD1C3BF5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182F2C1-1B27-4C93-8CE6-A529D3C9E336}"/>
              </a:ext>
            </a:extLst>
          </p:cNvPr>
          <p:cNvCxnSpPr/>
          <p:nvPr userDrawn="1"/>
        </p:nvCxnSpPr>
        <p:spPr>
          <a:xfrm>
            <a:off x="1020765" y="2093311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479F16AA-9675-49E6-85D6-845D5956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82" y="2212179"/>
            <a:ext cx="5533990" cy="2997929"/>
          </a:xfrm>
        </p:spPr>
        <p:txBody>
          <a:bodyPr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None/>
              <a:defRPr sz="2100" i="0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68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Brush stroke spot">
            <a:extLst>
              <a:ext uri="{FF2B5EF4-FFF2-40B4-BE49-F238E27FC236}">
                <a16:creationId xmlns:a16="http://schemas.microsoft.com/office/drawing/2014/main" xmlns="" id="{08C782C8-0805-4592-ADC0-CF3D28CFE0C4}"/>
              </a:ext>
            </a:extLst>
          </p:cNvPr>
          <p:cNvSpPr/>
          <p:nvPr userDrawn="1"/>
        </p:nvSpPr>
        <p:spPr>
          <a:xfrm>
            <a:off x="6205330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 descr="Brush stroke spot">
            <a:extLst>
              <a:ext uri="{FF2B5EF4-FFF2-40B4-BE49-F238E27FC236}">
                <a16:creationId xmlns:a16="http://schemas.microsoft.com/office/drawing/2014/main" xmlns="" id="{9867BBE4-E529-4F6E-BECB-86D66409ED65}"/>
              </a:ext>
            </a:extLst>
          </p:cNvPr>
          <p:cNvSpPr/>
          <p:nvPr userDrawn="1"/>
        </p:nvSpPr>
        <p:spPr>
          <a:xfrm>
            <a:off x="6205330" y="3958942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 descr="Brush stroke spot">
            <a:extLst>
              <a:ext uri="{FF2B5EF4-FFF2-40B4-BE49-F238E27FC236}">
                <a16:creationId xmlns:a16="http://schemas.microsoft.com/office/drawing/2014/main" xmlns="" id="{8BD46B2B-D1EB-4F6A-9DE0-7A15A95DC05D}"/>
              </a:ext>
            </a:extLst>
          </p:cNvPr>
          <p:cNvSpPr/>
          <p:nvPr userDrawn="1"/>
        </p:nvSpPr>
        <p:spPr>
          <a:xfrm>
            <a:off x="695325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xmlns="" id="{6F1436FB-165E-4908-9E28-A8598A7E3101}"/>
              </a:ext>
            </a:extLst>
          </p:cNvPr>
          <p:cNvSpPr/>
          <p:nvPr userDrawn="1"/>
        </p:nvSpPr>
        <p:spPr>
          <a:xfrm>
            <a:off x="695325" y="3964689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Picture Placeholder 81" descr="Glass icon">
            <a:extLst>
              <a:ext uri="{FF2B5EF4-FFF2-40B4-BE49-F238E27FC236}">
                <a16:creationId xmlns:a16="http://schemas.microsoft.com/office/drawing/2014/main" xmlns="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758916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71A7B534-52F4-40CD-9F32-B55843BFE1AF}"/>
              </a:ext>
            </a:extLst>
          </p:cNvPr>
          <p:cNvSpPr/>
          <p:nvPr userDrawn="1"/>
        </p:nvSpPr>
        <p:spPr>
          <a:xfrm>
            <a:off x="950259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Picture Placeholder 81" descr="Glass icon">
            <a:extLst>
              <a:ext uri="{FF2B5EF4-FFF2-40B4-BE49-F238E27FC236}">
                <a16:creationId xmlns:a16="http://schemas.microsoft.com/office/drawing/2014/main" xmlns="" id="{360A394A-115E-490F-A44B-D11719211D3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9659" y="4259099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4B05348-828C-4161-AC9D-32C0F64C8558}"/>
              </a:ext>
            </a:extLst>
          </p:cNvPr>
          <p:cNvSpPr/>
          <p:nvPr userDrawn="1"/>
        </p:nvSpPr>
        <p:spPr>
          <a:xfrm>
            <a:off x="950259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3" name="Picture Placeholder 81" descr="Glass icon">
            <a:extLst>
              <a:ext uri="{FF2B5EF4-FFF2-40B4-BE49-F238E27FC236}">
                <a16:creationId xmlns:a16="http://schemas.microsoft.com/office/drawing/2014/main" xmlns="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513230" y="2758916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C9D05566-2E31-4BF1-84A9-915D1DC2D524}"/>
              </a:ext>
            </a:extLst>
          </p:cNvPr>
          <p:cNvSpPr/>
          <p:nvPr userDrawn="1"/>
        </p:nvSpPr>
        <p:spPr>
          <a:xfrm>
            <a:off x="6453830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81" descr="Glass icon">
            <a:extLst>
              <a:ext uri="{FF2B5EF4-FFF2-40B4-BE49-F238E27FC236}">
                <a16:creationId xmlns:a16="http://schemas.microsoft.com/office/drawing/2014/main" xmlns="" id="{B3682957-0496-44A8-9D25-2C8CF6C44DA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513230" y="4259099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D41006D2-6E2A-4E2D-BFDD-0F4690FFAF18}"/>
              </a:ext>
            </a:extLst>
          </p:cNvPr>
          <p:cNvSpPr/>
          <p:nvPr userDrawn="1"/>
        </p:nvSpPr>
        <p:spPr>
          <a:xfrm>
            <a:off x="6453830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xmlns="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xmlns="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630819" y="2950465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40">
            <a:extLst>
              <a:ext uri="{FF2B5EF4-FFF2-40B4-BE49-F238E27FC236}">
                <a16:creationId xmlns:a16="http://schemas.microsoft.com/office/drawing/2014/main" xmlns="" id="{C0A3825F-66E4-4D75-A32B-6A194767C0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30819" y="2593413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xmlns="" id="{5B8A89D1-A311-4B44-88F9-A887EAC076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30819" y="4449344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xmlns="" id="{E8383D4D-0BCE-4438-B642-E9D5AC09B6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30819" y="4092292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7" name="Text Placeholder 40">
            <a:extLst>
              <a:ext uri="{FF2B5EF4-FFF2-40B4-BE49-F238E27FC236}">
                <a16:creationId xmlns:a16="http://schemas.microsoft.com/office/drawing/2014/main" xmlns="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22858" y="2950465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xmlns="" id="{678160C2-383A-4E7C-9882-901E9C2ACCB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122858" y="2593413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9" name="Text Placeholder 40">
            <a:extLst>
              <a:ext uri="{FF2B5EF4-FFF2-40B4-BE49-F238E27FC236}">
                <a16:creationId xmlns:a16="http://schemas.microsoft.com/office/drawing/2014/main" xmlns="" id="{BD1CBE09-ACAD-43FB-8617-942C604D4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122858" y="4449344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0" name="Text Placeholder 40">
            <a:extLst>
              <a:ext uri="{FF2B5EF4-FFF2-40B4-BE49-F238E27FC236}">
                <a16:creationId xmlns:a16="http://schemas.microsoft.com/office/drawing/2014/main" xmlns="" id="{AF933841-8F79-4411-AE38-0E6EFFE2F13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22858" y="4092292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xmlns="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59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mpu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 descr="Brush stroke spot">
            <a:extLst>
              <a:ext uri="{FF2B5EF4-FFF2-40B4-BE49-F238E27FC236}">
                <a16:creationId xmlns:a16="http://schemas.microsoft.com/office/drawing/2014/main" xmlns="" id="{E2FED427-78BF-4C02-954D-E32E814394EA}"/>
              </a:ext>
            </a:extLst>
          </p:cNvPr>
          <p:cNvSpPr/>
          <p:nvPr userDrawn="1"/>
        </p:nvSpPr>
        <p:spPr>
          <a:xfrm>
            <a:off x="2328672" y="690372"/>
            <a:ext cx="7534656" cy="547725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0" noProof="0" dirty="0"/>
              <a:t>  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C9D05566-2E31-4BF1-84A9-915D1DC2D524}"/>
              </a:ext>
            </a:extLst>
          </p:cNvPr>
          <p:cNvSpPr/>
          <p:nvPr userDrawn="1"/>
        </p:nvSpPr>
        <p:spPr>
          <a:xfrm>
            <a:off x="9192013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71A7B534-52F4-40CD-9F32-B55843BFE1AF}"/>
              </a:ext>
            </a:extLst>
          </p:cNvPr>
          <p:cNvSpPr/>
          <p:nvPr userDrawn="1"/>
        </p:nvSpPr>
        <p:spPr>
          <a:xfrm>
            <a:off x="950259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Rectangle 29" descr="Computer monitor">
            <a:extLst>
              <a:ext uri="{FF2B5EF4-FFF2-40B4-BE49-F238E27FC236}">
                <a16:creationId xmlns:a16="http://schemas.microsoft.com/office/drawing/2014/main" xmlns="" id="{562DC173-30FD-4C7B-8C34-C152F7D036AC}"/>
              </a:ext>
            </a:extLst>
          </p:cNvPr>
          <p:cNvSpPr/>
          <p:nvPr userDrawn="1"/>
        </p:nvSpPr>
        <p:spPr>
          <a:xfrm>
            <a:off x="3622548" y="1349070"/>
            <a:ext cx="4946904" cy="4946904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 t="8333" b="83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CE072FE3-2973-4B25-909E-2BA6663CF30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3804600" y="1954810"/>
            <a:ext cx="4582800" cy="2844000"/>
          </a:xfrm>
          <a:ln w="127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81" descr="Glass icon">
            <a:extLst>
              <a:ext uri="{FF2B5EF4-FFF2-40B4-BE49-F238E27FC236}">
                <a16:creationId xmlns:a16="http://schemas.microsoft.com/office/drawing/2014/main" xmlns="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327837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Picture Placeholder 81" descr="Glass icon">
            <a:extLst>
              <a:ext uri="{FF2B5EF4-FFF2-40B4-BE49-F238E27FC236}">
                <a16:creationId xmlns:a16="http://schemas.microsoft.com/office/drawing/2014/main" xmlns="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251413" y="2327837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40">
            <a:extLst>
              <a:ext uri="{FF2B5EF4-FFF2-40B4-BE49-F238E27FC236}">
                <a16:creationId xmlns:a16="http://schemas.microsoft.com/office/drawing/2014/main" xmlns="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46771" y="3406743"/>
            <a:ext cx="2217507" cy="16735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40">
            <a:extLst>
              <a:ext uri="{FF2B5EF4-FFF2-40B4-BE49-F238E27FC236}">
                <a16:creationId xmlns:a16="http://schemas.microsoft.com/office/drawing/2014/main" xmlns="" id="{C0A3825F-66E4-4D75-A32B-6A194767C07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6771" y="2996616"/>
            <a:ext cx="2217507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47" name="Text Placeholder 40">
            <a:extLst>
              <a:ext uri="{FF2B5EF4-FFF2-40B4-BE49-F238E27FC236}">
                <a16:creationId xmlns:a16="http://schemas.microsoft.com/office/drawing/2014/main" xmlns="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12624" y="3406743"/>
            <a:ext cx="2297013" cy="16735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xmlns="" id="{678160C2-383A-4E7C-9882-901E9C2ACCB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12624" y="2996616"/>
            <a:ext cx="2297013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xmlns="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74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xmlns="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6/23/2019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07FA0C7A-BDB4-41ED-8B06-85890DD70D92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4901618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5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69FC09-58F1-47E8-B7C1-B82F1844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00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6/23/2019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4" name="Text Placeholder 40">
            <a:extLst>
              <a:ext uri="{FF2B5EF4-FFF2-40B4-BE49-F238E27FC236}">
                <a16:creationId xmlns:a16="http://schemas.microsoft.com/office/drawing/2014/main" xmlns="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5400C05A-142B-49F8-AC8C-60DBCE7C4B58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80418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40">
            <a:extLst>
              <a:ext uri="{FF2B5EF4-FFF2-40B4-BE49-F238E27FC236}">
                <a16:creationId xmlns:a16="http://schemas.microsoft.com/office/drawing/2014/main" xmlns="" id="{BA84A100-E46E-4A91-8A0C-75C717CDFB6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00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xmlns="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418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5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AEE8E21-DA8C-48C2-84A8-3E52CDB5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C391D3-C433-4A10-BCCB-AC8D6464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1464C9-3D68-47CD-9063-9947FA39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2867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E205DC2-453F-4135-BED0-E24F8F069361}" type="datetime1">
              <a:rPr lang="en-US" noProof="0" smtClean="0"/>
              <a:pPr/>
              <a:t>6/23/2019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0211C0-B516-4F22-84A2-69B5EEFB4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35D5E2-D6AF-47D7-B943-C9FAB666B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A0AC1CF-7888-4B0B-B751-F9C83F4B7C0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07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52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6" r:id="rId25"/>
    <p:sldLayoutId id="2147483675" r:id="rId26"/>
    <p:sldLayoutId id="2147483677" r:id="rId27"/>
    <p:sldLayoutId id="2147483681" r:id="rId28"/>
    <p:sldLayoutId id="2147483680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  <p:sldLayoutId id="2147483655" r:id="rId3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svg"/><Relationship Id="rId5" Type="http://schemas.openxmlformats.org/officeDocument/2006/relationships/image" Target="../media/image26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71BA1-104B-437A-BD2C-C1120088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24" y="3482148"/>
            <a:ext cx="6238970" cy="1967770"/>
          </a:xfrm>
        </p:spPr>
        <p:txBody>
          <a:bodyPr>
            <a:normAutofit fontScale="90000"/>
          </a:bodyPr>
          <a:lstStyle/>
          <a:p>
            <a:r>
              <a:rPr lang="en-US" sz="5500" dirty="0" smtClean="0"/>
              <a:t>Chicago</a:t>
            </a:r>
            <a:br>
              <a:rPr lang="en-US" sz="5500" dirty="0" smtClean="0"/>
            </a:br>
            <a:r>
              <a:rPr lang="en-US" sz="5500" dirty="0" smtClean="0"/>
              <a:t>Restaurant Recommender System</a:t>
            </a:r>
            <a:endParaRPr lang="ru-RU" sz="5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12F902E-562E-4C59-9195-659D40C6A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7253"/>
            <a:ext cx="6238970" cy="505934"/>
          </a:xfrm>
        </p:spPr>
        <p:txBody>
          <a:bodyPr/>
          <a:lstStyle/>
          <a:p>
            <a:r>
              <a:rPr lang="en-US" b="1" dirty="0"/>
              <a:t>Applied Data Science </a:t>
            </a:r>
            <a:r>
              <a:rPr lang="en-US" b="1" dirty="0" smtClean="0"/>
              <a:t>Capstone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749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C0FF02-C55C-4A6B-AF02-6DB462D7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9DA2D1-994D-4AB7-87F1-A6FB5D62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browsing for restaurants on Foursquare users can be overwhelmed by choice.</a:t>
            </a:r>
            <a:endParaRPr lang="en-US" dirty="0"/>
          </a:p>
          <a:p>
            <a:r>
              <a:rPr lang="en-US" dirty="0" smtClean="0"/>
              <a:t>Other users may be reluctant to try new eating establishments.</a:t>
            </a:r>
          </a:p>
          <a:p>
            <a:r>
              <a:rPr lang="en-US" dirty="0" smtClean="0"/>
              <a:t>User dissatisfaction could drive them to other sites with a better user experience.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959B0A-E19C-45C1-981D-1B62B169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3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D8F39A-E118-43F8-815F-43859C4A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0CF1DCA-E4B9-4FEB-8B5A-00A83758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provide useful suggestions for new restaurants to better server our customers.</a:t>
            </a:r>
          </a:p>
          <a:p>
            <a:r>
              <a:rPr lang="en-US" dirty="0" smtClean="0"/>
              <a:t>We have built a content-based recommender system to suggest new restaurants to users.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3CEC3D2-2C7A-4B7D-AE77-495AD272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3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C81B0-2191-45BC-9905-2E1C78EB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FF3B8616-1339-49B7-9484-5BA1C898AEAA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data will be used to build recommendations for each user</a:t>
            </a:r>
            <a:endParaRPr lang="en-US" dirty="0"/>
          </a:p>
        </p:txBody>
      </p:sp>
      <p:pic>
        <p:nvPicPr>
          <p:cNvPr id="21" name="Picture Placeholder 20" descr="Glass icon">
            <a:extLst>
              <a:ext uri="{FF2B5EF4-FFF2-40B4-BE49-F238E27FC236}">
                <a16:creationId xmlns:a16="http://schemas.microsoft.com/office/drawing/2014/main" xmlns="" id="{5210F475-2002-4AE9-A0FF-DCBCA11294C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-56449" t="-20014" r="-56449" b="-26812"/>
          <a:stretch/>
        </p:blipFill>
        <p:spPr>
          <a:xfrm>
            <a:off x="1009659" y="2761871"/>
            <a:ext cx="504000" cy="504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B8C2489-4C28-4A80-9F6E-875452B0C83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 smtClean="0"/>
              <a:t>Chicago Neighborhoods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DDC39B62-BE54-415D-91D1-F2917B1B10B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 smtClean="0"/>
              <a:t>Users often prefer </a:t>
            </a:r>
            <a:r>
              <a:rPr lang="en-US" dirty="0"/>
              <a:t>establishments in familiar </a:t>
            </a:r>
            <a:r>
              <a:rPr lang="en-US" dirty="0" smtClean="0"/>
              <a:t>neighborhoods.</a:t>
            </a:r>
            <a:endParaRPr lang="en-US" dirty="0"/>
          </a:p>
        </p:txBody>
      </p:sp>
      <p:pic>
        <p:nvPicPr>
          <p:cNvPr id="25" name="Picture Placeholder 24" descr="Cloche icon">
            <a:extLst>
              <a:ext uri="{FF2B5EF4-FFF2-40B4-BE49-F238E27FC236}">
                <a16:creationId xmlns:a16="http://schemas.microsoft.com/office/drawing/2014/main" xmlns="" id="{A1652785-1C4D-4FB1-B5F5-620BA44061A7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-9608" t="-22708" r="-9608" b="-46945"/>
          <a:stretch/>
        </p:blipFill>
        <p:spPr>
          <a:xfrm>
            <a:off x="6522420" y="2754732"/>
            <a:ext cx="504000" cy="5040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6642833-0C4D-49DE-99DB-E59E9EE7BE4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 smtClean="0"/>
              <a:t>Foursquare Venues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999C6DE-C119-420D-988D-0EA1E658703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 smtClean="0"/>
              <a:t>We have gathered venues from Foursquare in each neighborhood.</a:t>
            </a:r>
            <a:endParaRPr lang="en-US" dirty="0"/>
          </a:p>
        </p:txBody>
      </p:sp>
      <p:pic>
        <p:nvPicPr>
          <p:cNvPr id="23" name="Picture Placeholder 22" descr="Knife and fork icon">
            <a:extLst>
              <a:ext uri="{FF2B5EF4-FFF2-40B4-BE49-F238E27FC236}">
                <a16:creationId xmlns:a16="http://schemas.microsoft.com/office/drawing/2014/main" xmlns="" id="{ED69C2CE-13BC-4657-9342-BFDC8F715C54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-35875" t="-13714" r="-35875" b="-13714"/>
          <a:stretch/>
        </p:blipFill>
        <p:spPr>
          <a:xfrm>
            <a:off x="1009659" y="4259510"/>
            <a:ext cx="504000" cy="50400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4C6C93ED-5B50-4336-9413-22836A56194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 smtClean="0"/>
              <a:t>Foursquare Users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5E286E8-3B5C-407E-B8B8-7B5B8E30046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 smtClean="0"/>
              <a:t>Based on the venues we were able to find users that liked each.</a:t>
            </a:r>
            <a:endParaRPr lang="en-US" dirty="0"/>
          </a:p>
        </p:txBody>
      </p:sp>
      <p:pic>
        <p:nvPicPr>
          <p:cNvPr id="27" name="Picture Placeholder 26" descr="Chef hat icon">
            <a:extLst>
              <a:ext uri="{FF2B5EF4-FFF2-40B4-BE49-F238E27FC236}">
                <a16:creationId xmlns:a16="http://schemas.microsoft.com/office/drawing/2014/main" xmlns="" id="{62D1674E-42EF-4E5E-9D93-A14E50217E94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l="-26034" t="-23413" r="-26034" b="-23413"/>
          <a:stretch/>
        </p:blipFill>
        <p:spPr>
          <a:xfrm>
            <a:off x="6522420" y="4245725"/>
            <a:ext cx="504000" cy="504000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B11A4B33-5F58-4E10-89D9-517850C8BD8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 smtClean="0"/>
              <a:t>Missing Date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CAFB2275-61A3-4A9B-B84E-FFDA44EEAA0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 smtClean="0"/>
              <a:t>Foursquare limits access to users’ dislikes and number of visits.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6128D86-6A24-4EED-BF70-9F13E0CE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1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4F19DB-AF7B-4BB7-A1D5-A8394B98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D99BDFE3-FEDF-425B-A668-58B7892B366E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One-Hot Encoding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3214D98-2AC9-41D0-953E-F5C86A1A899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 smtClean="0"/>
              <a:t>Venue Categories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3CA893-1A8D-418C-B882-5F99B0D8BF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venue on Foursquare includes a category</a:t>
            </a:r>
            <a:r>
              <a:rPr lang="en-US" dirty="0" smtClean="0"/>
              <a:t>. We converted these categories into numerical features to better compare venues.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3DAF1EC-5B0D-46F1-B728-F7FE18025A4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 smtClean="0"/>
              <a:t>Neighborhoods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848E49-5C0B-4587-A31A-E5966059EF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With 77 neighborhoods Chicago can be difficult to traverse. To build better recommendations we also applied one-hot encoding to our neighborhood data.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29D79A4-609D-40CB-A31C-39255E02AA3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 smtClean="0"/>
              <a:t>Combined Data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F77D0CB-EC61-4009-B8D3-FBF56511BC95}"/>
              </a:ext>
            </a:extLst>
          </p:cNvPr>
          <p:cNvSpPr>
            <a:spLocks noGrp="1"/>
          </p:cNvSpPr>
          <p:nvPr>
            <p:ph sz="half" idx="50"/>
          </p:nvPr>
        </p:nvSpPr>
        <p:spPr/>
        <p:txBody>
          <a:bodyPr/>
          <a:lstStyle/>
          <a:p>
            <a:r>
              <a:rPr lang="en-US" dirty="0" smtClean="0"/>
              <a:t>The categorical data for the venues and neighborhoods was then combined to build a richer dataset from which we could build our recommendations.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DF1EAD-1A34-4983-B8A6-3BD0E7A7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1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Recommendations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03" y="2768793"/>
            <a:ext cx="8519336" cy="24481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1"/>
          </p:nvPr>
        </p:nvSpPr>
        <p:spPr>
          <a:xfrm>
            <a:off x="1767919" y="1722922"/>
            <a:ext cx="8223104" cy="1213755"/>
          </a:xfrm>
        </p:spPr>
        <p:txBody>
          <a:bodyPr/>
          <a:lstStyle/>
          <a:p>
            <a:r>
              <a:rPr lang="en-US" sz="2000" b="0" dirty="0" smtClean="0"/>
              <a:t>By using a sample user’s previous ratings we were able to create a weighted list of recommendations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94813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Our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11" y="1651455"/>
            <a:ext cx="7611677" cy="45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4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EC464C-DCD9-4842-AC70-1334BEF5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7FE9D3-D856-47C4-86AC-8C47A5515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exercise was successful in delivering valuable recommendations for users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Limitations on the available data may have reduced the depth of the model.</a:t>
            </a:r>
            <a:endParaRPr lang="en-US" dirty="0"/>
          </a:p>
          <a:p>
            <a:r>
              <a:rPr lang="en-US" dirty="0" smtClean="0"/>
              <a:t>We were able to show the value in providing relevant suggestions to users.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39EBD6-39BC-4CB1-B4BC-1F2F6888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0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9D0000"/>
      </a:dk1>
      <a:lt1>
        <a:srgbClr val="FCEDD4"/>
      </a:lt1>
      <a:dk2>
        <a:srgbClr val="8D6347"/>
      </a:dk2>
      <a:lt2>
        <a:srgbClr val="FFF0D7"/>
      </a:lt2>
      <a:accent1>
        <a:srgbClr val="8D6347"/>
      </a:accent1>
      <a:accent2>
        <a:srgbClr val="FF0000"/>
      </a:accent2>
      <a:accent3>
        <a:srgbClr val="00AEEF"/>
      </a:accent3>
      <a:accent4>
        <a:srgbClr val="577423"/>
      </a:accent4>
      <a:accent5>
        <a:srgbClr val="36748D"/>
      </a:accent5>
      <a:accent6>
        <a:srgbClr val="60370F"/>
      </a:accent6>
      <a:hlink>
        <a:srgbClr val="9C0000"/>
      </a:hlink>
      <a:folHlink>
        <a:srgbClr val="9C0000"/>
      </a:folHlink>
    </a:clrScheme>
    <a:fontScheme name="Custom 5">
      <a:majorFont>
        <a:latin typeface="Adobe Garamond Pro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6E7"/>
        </a:solidFill>
        <a:ln>
          <a:solidFill>
            <a:srgbClr val="8D6347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46_Restaurant pitch deck_AAS_v5" id="{8177B436-B2DB-4F15-B992-5A4452FF1273}" vid="{ACBB9CD5-D3C7-4B74-9E01-7D9949625F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D81ADB-A44A-4FB2-B0CC-58F0879A8535}">
  <ds:schemaRefs>
    <ds:schemaRef ds:uri="http://purl.org/dc/dcmitype/"/>
    <ds:schemaRef ds:uri="http://purl.org/dc/terms/"/>
    <ds:schemaRef ds:uri="71af3243-3dd4-4a8d-8c0d-dd76da1f02a5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40FF4BD-2C4F-4AE3-AE8E-A711B32C76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2B8795-896F-4831-ACEF-3917CDD276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Restaurant pitch deck</Template>
  <TotalTime>0</TotalTime>
  <Words>291</Words>
  <Application>Microsoft Office PowerPoint</Application>
  <PresentationFormat>Widescreen</PresentationFormat>
  <Paragraphs>47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Garamond Pro</vt:lpstr>
      <vt:lpstr>Arial</vt:lpstr>
      <vt:lpstr>Calibri</vt:lpstr>
      <vt:lpstr>Segoe UI</vt:lpstr>
      <vt:lpstr>Office Theme</vt:lpstr>
      <vt:lpstr>Chicago Restaurant Recommender System</vt:lpstr>
      <vt:lpstr>PROBLEM</vt:lpstr>
      <vt:lpstr>SOLUTION</vt:lpstr>
      <vt:lpstr>Data Collection</vt:lpstr>
      <vt:lpstr>Machine Learning</vt:lpstr>
      <vt:lpstr>User Recommendations</vt:lpstr>
      <vt:lpstr>Mapping Our Results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2019-06-24T02:44:14Z</dcterms:created>
  <dcterms:modified xsi:type="dcterms:W3CDTF">2019-06-24T03:45:43Z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