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9F9F9"/>
    <a:srgbClr val="68A248"/>
    <a:srgbClr val="CBC9C3"/>
    <a:srgbClr val="9C9484"/>
    <a:srgbClr val="C8C5C9"/>
    <a:srgbClr val="CED1BC"/>
    <a:srgbClr val="CB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697F1-C9A6-4D15-8231-C47667762B8B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DA69F92-5E02-422D-A99B-4FF3F9E642E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Wild fire</a:t>
          </a:r>
        </a:p>
      </dgm:t>
    </dgm:pt>
    <dgm:pt modelId="{964C8C5B-81A5-4119-AAA6-550978CB2AC8}" type="sibTrans" cxnId="{F4EE9527-3D9F-4D4A-8FA7-6CEA261F3CF8}">
      <dgm:prSet/>
      <dgm:spPr/>
      <dgm:t>
        <a:bodyPr/>
        <a:lstStyle/>
        <a:p>
          <a:endParaRPr lang="en-US"/>
        </a:p>
      </dgm:t>
    </dgm:pt>
    <dgm:pt modelId="{6B7FA988-91FA-41AD-B244-5EAB43DF2D17}" type="parTrans" cxnId="{F4EE9527-3D9F-4D4A-8FA7-6CEA261F3CF8}">
      <dgm:prSet/>
      <dgm:spPr/>
      <dgm:t>
        <a:bodyPr/>
        <a:lstStyle/>
        <a:p>
          <a:endParaRPr lang="en-US"/>
        </a:p>
      </dgm:t>
    </dgm:pt>
    <dgm:pt modelId="{66C42249-ADD1-421D-8DDB-1F36DE98FAE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Kettle ranching </a:t>
          </a:r>
        </a:p>
      </dgm:t>
    </dgm:pt>
    <dgm:pt modelId="{2A4A50E3-76AF-4136-AFB7-8F6893490FEF}" type="sibTrans" cxnId="{C18BA9B6-882E-41F4-AE56-7748039A4BEF}">
      <dgm:prSet/>
      <dgm:spPr/>
      <dgm:t>
        <a:bodyPr/>
        <a:lstStyle/>
        <a:p>
          <a:endParaRPr lang="en-US"/>
        </a:p>
      </dgm:t>
    </dgm:pt>
    <dgm:pt modelId="{7D9123C9-9C76-4499-9DE5-E1C6549EDD42}" type="parTrans" cxnId="{C18BA9B6-882E-41F4-AE56-7748039A4BEF}">
      <dgm:prSet/>
      <dgm:spPr/>
      <dgm:t>
        <a:bodyPr/>
        <a:lstStyle/>
        <a:p>
          <a:endParaRPr lang="en-US"/>
        </a:p>
      </dgm:t>
    </dgm:pt>
    <dgm:pt modelId="{AE64F2F7-D21E-4A7F-A92B-BD22AFB5443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Illegal Logging </a:t>
          </a:r>
        </a:p>
      </dgm:t>
    </dgm:pt>
    <dgm:pt modelId="{FED7E127-97FF-4B45-AE39-4D90EBE8F225}" type="sibTrans" cxnId="{F38A4A8F-9DBD-4C49-AE04-3AA803F343C6}">
      <dgm:prSet/>
      <dgm:spPr/>
      <dgm:t>
        <a:bodyPr/>
        <a:lstStyle/>
        <a:p>
          <a:endParaRPr lang="en-US"/>
        </a:p>
      </dgm:t>
    </dgm:pt>
    <dgm:pt modelId="{59244BF5-AE2A-447E-8A8A-4F6702C68FA3}" type="parTrans" cxnId="{F38A4A8F-9DBD-4C49-AE04-3AA803F343C6}">
      <dgm:prSet/>
      <dgm:spPr/>
      <dgm:t>
        <a:bodyPr/>
        <a:lstStyle/>
        <a:p>
          <a:endParaRPr lang="en-US"/>
        </a:p>
      </dgm:t>
    </dgm:pt>
    <dgm:pt modelId="{C9D9EB2B-DAB7-4EEA-BEF9-F38614CDA206}" type="pres">
      <dgm:prSet presAssocID="{938697F1-C9A6-4D15-8231-C47667762B8B}" presName="compositeShape" presStyleCnt="0">
        <dgm:presLayoutVars>
          <dgm:chMax val="7"/>
          <dgm:dir/>
          <dgm:resizeHandles val="exact"/>
        </dgm:presLayoutVars>
      </dgm:prSet>
      <dgm:spPr/>
    </dgm:pt>
    <dgm:pt modelId="{74379DD9-0857-46F2-8EFF-4F832DCCD13C}" type="pres">
      <dgm:prSet presAssocID="{938697F1-C9A6-4D15-8231-C47667762B8B}" presName="wedge1" presStyleLbl="node1" presStyleIdx="0" presStyleCnt="3" custLinFactNeighborX="49655" custLinFactNeighborY="6178"/>
      <dgm:spPr/>
    </dgm:pt>
    <dgm:pt modelId="{37D14B04-224D-4524-9F71-8693CA2E3D52}" type="pres">
      <dgm:prSet presAssocID="{938697F1-C9A6-4D15-8231-C47667762B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81ECD8-F11B-40FD-9B39-119C377D7249}" type="pres">
      <dgm:prSet presAssocID="{938697F1-C9A6-4D15-8231-C47667762B8B}" presName="wedge2" presStyleLbl="node1" presStyleIdx="1" presStyleCnt="3" custLinFactNeighborX="54172" custLinFactNeighborY="6391"/>
      <dgm:spPr/>
    </dgm:pt>
    <dgm:pt modelId="{61DCB985-E21E-42FD-A370-99CBB30777FA}" type="pres">
      <dgm:prSet presAssocID="{938697F1-C9A6-4D15-8231-C47667762B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1B12F2F-C117-4518-BC9F-E1DCB19CC60D}" type="pres">
      <dgm:prSet presAssocID="{938697F1-C9A6-4D15-8231-C47667762B8B}" presName="wedge3" presStyleLbl="node1" presStyleIdx="2" presStyleCnt="3" custLinFactNeighborX="52577" custLinFactNeighborY="4159"/>
      <dgm:spPr/>
    </dgm:pt>
    <dgm:pt modelId="{3341DC64-3DC6-4FA6-B5FD-B2BF979D21A0}" type="pres">
      <dgm:prSet presAssocID="{938697F1-C9A6-4D15-8231-C47667762B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3455727-85F0-46C1-9417-ECBC68C24265}" type="presOf" srcId="{66C42249-ADD1-421D-8DDB-1F36DE98FAE8}" destId="{3481ECD8-F11B-40FD-9B39-119C377D7249}" srcOrd="0" destOrd="0" presId="urn:microsoft.com/office/officeart/2005/8/layout/chart3"/>
    <dgm:cxn modelId="{F4EE9527-3D9F-4D4A-8FA7-6CEA261F3CF8}" srcId="{938697F1-C9A6-4D15-8231-C47667762B8B}" destId="{7DA69F92-5E02-422D-A99B-4FF3F9E642EB}" srcOrd="0" destOrd="0" parTransId="{6B7FA988-91FA-41AD-B244-5EAB43DF2D17}" sibTransId="{964C8C5B-81A5-4119-AAA6-550978CB2AC8}"/>
    <dgm:cxn modelId="{E5797966-509C-4802-AD43-E33489039870}" type="presOf" srcId="{7DA69F92-5E02-422D-A99B-4FF3F9E642EB}" destId="{74379DD9-0857-46F2-8EFF-4F832DCCD13C}" srcOrd="0" destOrd="0" presId="urn:microsoft.com/office/officeart/2005/8/layout/chart3"/>
    <dgm:cxn modelId="{D478BC52-32AF-43BD-9A55-6B9C4FDAA4AB}" type="presOf" srcId="{66C42249-ADD1-421D-8DDB-1F36DE98FAE8}" destId="{61DCB985-E21E-42FD-A370-99CBB30777FA}" srcOrd="1" destOrd="0" presId="urn:microsoft.com/office/officeart/2005/8/layout/chart3"/>
    <dgm:cxn modelId="{F38A4A8F-9DBD-4C49-AE04-3AA803F343C6}" srcId="{938697F1-C9A6-4D15-8231-C47667762B8B}" destId="{AE64F2F7-D21E-4A7F-A92B-BD22AFB5443F}" srcOrd="2" destOrd="0" parTransId="{59244BF5-AE2A-447E-8A8A-4F6702C68FA3}" sibTransId="{FED7E127-97FF-4B45-AE39-4D90EBE8F225}"/>
    <dgm:cxn modelId="{5B41939E-583E-4AAF-9D3E-93EECE7D61AA}" type="presOf" srcId="{AE64F2F7-D21E-4A7F-A92B-BD22AFB5443F}" destId="{E1B12F2F-C117-4518-BC9F-E1DCB19CC60D}" srcOrd="0" destOrd="0" presId="urn:microsoft.com/office/officeart/2005/8/layout/chart3"/>
    <dgm:cxn modelId="{BC599DA9-A93D-44A1-9164-9A901AE2CBC3}" type="presOf" srcId="{938697F1-C9A6-4D15-8231-C47667762B8B}" destId="{C9D9EB2B-DAB7-4EEA-BEF9-F38614CDA206}" srcOrd="0" destOrd="0" presId="urn:microsoft.com/office/officeart/2005/8/layout/chart3"/>
    <dgm:cxn modelId="{C18BA9B6-882E-41F4-AE56-7748039A4BEF}" srcId="{938697F1-C9A6-4D15-8231-C47667762B8B}" destId="{66C42249-ADD1-421D-8DDB-1F36DE98FAE8}" srcOrd="1" destOrd="0" parTransId="{7D9123C9-9C76-4499-9DE5-E1C6549EDD42}" sibTransId="{2A4A50E3-76AF-4136-AFB7-8F6893490FEF}"/>
    <dgm:cxn modelId="{F6ABBAC2-7073-40F9-9D43-9D4B281AE24C}" type="presOf" srcId="{AE64F2F7-D21E-4A7F-A92B-BD22AFB5443F}" destId="{3341DC64-3DC6-4FA6-B5FD-B2BF979D21A0}" srcOrd="1" destOrd="0" presId="urn:microsoft.com/office/officeart/2005/8/layout/chart3"/>
    <dgm:cxn modelId="{CAC501CA-8199-4353-B637-CE39865269D6}" type="presOf" srcId="{7DA69F92-5E02-422D-A99B-4FF3F9E642EB}" destId="{37D14B04-224D-4524-9F71-8693CA2E3D52}" srcOrd="1" destOrd="0" presId="urn:microsoft.com/office/officeart/2005/8/layout/chart3"/>
    <dgm:cxn modelId="{BA1A8198-A820-4BDA-B2B2-57C7812F67C2}" type="presParOf" srcId="{C9D9EB2B-DAB7-4EEA-BEF9-F38614CDA206}" destId="{74379DD9-0857-46F2-8EFF-4F832DCCD13C}" srcOrd="0" destOrd="0" presId="urn:microsoft.com/office/officeart/2005/8/layout/chart3"/>
    <dgm:cxn modelId="{89F52F0A-758F-492B-BE82-E0DEF0B9E86F}" type="presParOf" srcId="{C9D9EB2B-DAB7-4EEA-BEF9-F38614CDA206}" destId="{37D14B04-224D-4524-9F71-8693CA2E3D52}" srcOrd="1" destOrd="0" presId="urn:microsoft.com/office/officeart/2005/8/layout/chart3"/>
    <dgm:cxn modelId="{8BD6A807-EE1A-429F-8148-53482C809917}" type="presParOf" srcId="{C9D9EB2B-DAB7-4EEA-BEF9-F38614CDA206}" destId="{3481ECD8-F11B-40FD-9B39-119C377D7249}" srcOrd="2" destOrd="0" presId="urn:microsoft.com/office/officeart/2005/8/layout/chart3"/>
    <dgm:cxn modelId="{14A5C1EB-E36D-4821-8A55-B012A5AF7985}" type="presParOf" srcId="{C9D9EB2B-DAB7-4EEA-BEF9-F38614CDA206}" destId="{61DCB985-E21E-42FD-A370-99CBB30777FA}" srcOrd="3" destOrd="0" presId="urn:microsoft.com/office/officeart/2005/8/layout/chart3"/>
    <dgm:cxn modelId="{52FA512D-9E3E-414A-B8BC-C3EABD36B294}" type="presParOf" srcId="{C9D9EB2B-DAB7-4EEA-BEF9-F38614CDA206}" destId="{E1B12F2F-C117-4518-BC9F-E1DCB19CC60D}" srcOrd="4" destOrd="0" presId="urn:microsoft.com/office/officeart/2005/8/layout/chart3"/>
    <dgm:cxn modelId="{821AB273-E646-4458-B267-67E1DE2B377C}" type="presParOf" srcId="{C9D9EB2B-DAB7-4EEA-BEF9-F38614CDA206}" destId="{3341DC64-3DC6-4FA6-B5FD-B2BF979D21A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D35B7-E582-4EE1-8B9D-E0E724EBFA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0F970-083F-443C-9EF1-FEBA29F795F8}">
      <dgm:prSet phldrT="[Text]"/>
      <dgm:spPr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en-US" dirty="0"/>
            <a:t>Protect the existing </a:t>
          </a:r>
        </a:p>
      </dgm:t>
    </dgm:pt>
    <dgm:pt modelId="{54429F3C-3583-4BEF-ADA7-73C61620BB3F}" type="sibTrans" cxnId="{7084F619-C555-4802-B994-C6FBEE6CB4D4}">
      <dgm:prSet/>
      <dgm:spPr/>
      <dgm:t>
        <a:bodyPr/>
        <a:lstStyle/>
        <a:p>
          <a:endParaRPr lang="en-US"/>
        </a:p>
      </dgm:t>
    </dgm:pt>
    <dgm:pt modelId="{F4C1AF2A-8F70-40FB-8DE9-17076A9F260A}" type="parTrans" cxnId="{7084F619-C555-4802-B994-C6FBEE6CB4D4}">
      <dgm:prSet/>
      <dgm:spPr/>
      <dgm:t>
        <a:bodyPr/>
        <a:lstStyle/>
        <a:p>
          <a:endParaRPr lang="en-US"/>
        </a:p>
      </dgm:t>
    </dgm:pt>
    <dgm:pt modelId="{D8B33946-3F6E-429D-966D-8064B528DC42}">
      <dgm:prSet phldrT="[Text]"/>
      <dgm:spPr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Re-stablish</a:t>
          </a:r>
        </a:p>
      </dgm:t>
    </dgm:pt>
    <dgm:pt modelId="{C14C8416-68DB-495E-AE3D-2FACE75D6DD9}" type="sibTrans" cxnId="{916860C2-4A91-40DB-BE93-9EC9E13FE1D4}">
      <dgm:prSet/>
      <dgm:spPr/>
      <dgm:t>
        <a:bodyPr/>
        <a:lstStyle/>
        <a:p>
          <a:endParaRPr lang="en-US"/>
        </a:p>
      </dgm:t>
    </dgm:pt>
    <dgm:pt modelId="{B1CE66ED-2B05-4D13-B1AC-0440A004CC95}" type="parTrans" cxnId="{916860C2-4A91-40DB-BE93-9EC9E13FE1D4}">
      <dgm:prSet/>
      <dgm:spPr/>
      <dgm:t>
        <a:bodyPr/>
        <a:lstStyle/>
        <a:p>
          <a:endParaRPr lang="en-US"/>
        </a:p>
      </dgm:t>
    </dgm:pt>
    <dgm:pt modelId="{90184263-9AA9-43B2-8F48-C8B24B47207E}" type="pres">
      <dgm:prSet presAssocID="{D9FD35B7-E582-4EE1-8B9D-E0E724EBFA7D}" presName="linear" presStyleCnt="0">
        <dgm:presLayoutVars>
          <dgm:dir/>
          <dgm:animLvl val="lvl"/>
          <dgm:resizeHandles val="exact"/>
        </dgm:presLayoutVars>
      </dgm:prSet>
      <dgm:spPr/>
    </dgm:pt>
    <dgm:pt modelId="{3830F3D4-0ABD-43E1-9831-82F1A3CE4598}" type="pres">
      <dgm:prSet presAssocID="{3FC0F970-083F-443C-9EF1-FEBA29F795F8}" presName="parentLin" presStyleCnt="0"/>
      <dgm:spPr/>
    </dgm:pt>
    <dgm:pt modelId="{D24142A2-B740-4A75-AFBE-C1DD502E1049}" type="pres">
      <dgm:prSet presAssocID="{3FC0F970-083F-443C-9EF1-FEBA29F795F8}" presName="parentLeftMargin" presStyleLbl="node1" presStyleIdx="0" presStyleCnt="2"/>
      <dgm:spPr/>
    </dgm:pt>
    <dgm:pt modelId="{77A44B23-BFF3-4CDB-B4AD-349FC351967D}" type="pres">
      <dgm:prSet presAssocID="{3FC0F970-083F-443C-9EF1-FEBA29F795F8}" presName="parentText" presStyleLbl="node1" presStyleIdx="0" presStyleCnt="2" custLinFactNeighborX="13158">
        <dgm:presLayoutVars>
          <dgm:chMax val="0"/>
          <dgm:bulletEnabled val="1"/>
        </dgm:presLayoutVars>
      </dgm:prSet>
      <dgm:spPr/>
    </dgm:pt>
    <dgm:pt modelId="{E96E0A5B-8D61-47E6-A440-BEA6B910FA12}" type="pres">
      <dgm:prSet presAssocID="{3FC0F970-083F-443C-9EF1-FEBA29F795F8}" presName="negativeSpace" presStyleCnt="0"/>
      <dgm:spPr/>
    </dgm:pt>
    <dgm:pt modelId="{CE10455C-C627-450A-A272-A0BA3014564B}" type="pres">
      <dgm:prSet presAssocID="{3FC0F970-083F-443C-9EF1-FEBA29F795F8}" presName="childText" presStyleLbl="conFgAcc1" presStyleIdx="0" presStyleCnt="2">
        <dgm:presLayoutVars>
          <dgm:bulletEnabled val="1"/>
        </dgm:presLayoutVars>
      </dgm:prSet>
      <dgm:spPr/>
    </dgm:pt>
    <dgm:pt modelId="{1E03456B-20FD-4FE0-B2A4-C610DDCA689A}" type="pres">
      <dgm:prSet presAssocID="{54429F3C-3583-4BEF-ADA7-73C61620BB3F}" presName="spaceBetweenRectangles" presStyleCnt="0"/>
      <dgm:spPr/>
    </dgm:pt>
    <dgm:pt modelId="{43CEFB46-8F08-4FAF-9E59-FAE80EDD2E42}" type="pres">
      <dgm:prSet presAssocID="{D8B33946-3F6E-429D-966D-8064B528DC42}" presName="parentLin" presStyleCnt="0"/>
      <dgm:spPr/>
    </dgm:pt>
    <dgm:pt modelId="{74E4EE84-39F4-47CE-ACC1-D5980E88CA1A}" type="pres">
      <dgm:prSet presAssocID="{D8B33946-3F6E-429D-966D-8064B528DC42}" presName="parentLeftMargin" presStyleLbl="node1" presStyleIdx="0" presStyleCnt="2"/>
      <dgm:spPr/>
    </dgm:pt>
    <dgm:pt modelId="{E85E18B6-2D75-4538-BA1F-3BED0EC29813}" type="pres">
      <dgm:prSet presAssocID="{D8B33946-3F6E-429D-966D-8064B528DC42}" presName="parentText" presStyleLbl="node1" presStyleIdx="1" presStyleCnt="2" custLinFactNeighborX="13158">
        <dgm:presLayoutVars>
          <dgm:chMax val="0"/>
          <dgm:bulletEnabled val="1"/>
        </dgm:presLayoutVars>
      </dgm:prSet>
      <dgm:spPr/>
    </dgm:pt>
    <dgm:pt modelId="{B9ABCAF0-CEFA-4AE8-B633-455F1378230D}" type="pres">
      <dgm:prSet presAssocID="{D8B33946-3F6E-429D-966D-8064B528DC42}" presName="negativeSpace" presStyleCnt="0"/>
      <dgm:spPr/>
    </dgm:pt>
    <dgm:pt modelId="{2184B123-FF98-43E0-945C-2028F6C56073}" type="pres">
      <dgm:prSet presAssocID="{D8B33946-3F6E-429D-966D-8064B528DC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084F619-C555-4802-B994-C6FBEE6CB4D4}" srcId="{D9FD35B7-E582-4EE1-8B9D-E0E724EBFA7D}" destId="{3FC0F970-083F-443C-9EF1-FEBA29F795F8}" srcOrd="0" destOrd="0" parTransId="{F4C1AF2A-8F70-40FB-8DE9-17076A9F260A}" sibTransId="{54429F3C-3583-4BEF-ADA7-73C61620BB3F}"/>
    <dgm:cxn modelId="{3445A521-1CFA-49C2-904D-B0BC0358DA31}" type="presOf" srcId="{D8B33946-3F6E-429D-966D-8064B528DC42}" destId="{E85E18B6-2D75-4538-BA1F-3BED0EC29813}" srcOrd="1" destOrd="0" presId="urn:microsoft.com/office/officeart/2005/8/layout/list1"/>
    <dgm:cxn modelId="{914B3447-F3E1-4F9F-8A12-4DB7FFF24DC2}" type="presOf" srcId="{D8B33946-3F6E-429D-966D-8064B528DC42}" destId="{74E4EE84-39F4-47CE-ACC1-D5980E88CA1A}" srcOrd="0" destOrd="0" presId="urn:microsoft.com/office/officeart/2005/8/layout/list1"/>
    <dgm:cxn modelId="{E172289A-32EC-450B-928D-8ECBE7454C66}" type="presOf" srcId="{D9FD35B7-E582-4EE1-8B9D-E0E724EBFA7D}" destId="{90184263-9AA9-43B2-8F48-C8B24B47207E}" srcOrd="0" destOrd="0" presId="urn:microsoft.com/office/officeart/2005/8/layout/list1"/>
    <dgm:cxn modelId="{916860C2-4A91-40DB-BE93-9EC9E13FE1D4}" srcId="{D9FD35B7-E582-4EE1-8B9D-E0E724EBFA7D}" destId="{D8B33946-3F6E-429D-966D-8064B528DC42}" srcOrd="1" destOrd="0" parTransId="{B1CE66ED-2B05-4D13-B1AC-0440A004CC95}" sibTransId="{C14C8416-68DB-495E-AE3D-2FACE75D6DD9}"/>
    <dgm:cxn modelId="{47D646D4-85F7-4191-A523-E542F189CF6D}" type="presOf" srcId="{3FC0F970-083F-443C-9EF1-FEBA29F795F8}" destId="{D24142A2-B740-4A75-AFBE-C1DD502E1049}" srcOrd="0" destOrd="0" presId="urn:microsoft.com/office/officeart/2005/8/layout/list1"/>
    <dgm:cxn modelId="{E1EC7FFC-C8D3-4616-8119-C1506C063BC0}" type="presOf" srcId="{3FC0F970-083F-443C-9EF1-FEBA29F795F8}" destId="{77A44B23-BFF3-4CDB-B4AD-349FC351967D}" srcOrd="1" destOrd="0" presId="urn:microsoft.com/office/officeart/2005/8/layout/list1"/>
    <dgm:cxn modelId="{76EB9B72-C191-4949-8692-E63B60E9CB8E}" type="presParOf" srcId="{90184263-9AA9-43B2-8F48-C8B24B47207E}" destId="{3830F3D4-0ABD-43E1-9831-82F1A3CE4598}" srcOrd="0" destOrd="0" presId="urn:microsoft.com/office/officeart/2005/8/layout/list1"/>
    <dgm:cxn modelId="{5C0D6624-8105-44B9-A1B3-B7051DDAE0AB}" type="presParOf" srcId="{3830F3D4-0ABD-43E1-9831-82F1A3CE4598}" destId="{D24142A2-B740-4A75-AFBE-C1DD502E1049}" srcOrd="0" destOrd="0" presId="urn:microsoft.com/office/officeart/2005/8/layout/list1"/>
    <dgm:cxn modelId="{943BE86D-28DA-4765-8807-243C571EFE5E}" type="presParOf" srcId="{3830F3D4-0ABD-43E1-9831-82F1A3CE4598}" destId="{77A44B23-BFF3-4CDB-B4AD-349FC351967D}" srcOrd="1" destOrd="0" presId="urn:microsoft.com/office/officeart/2005/8/layout/list1"/>
    <dgm:cxn modelId="{CD3BB940-6984-4044-8123-B6C5BE1B62DB}" type="presParOf" srcId="{90184263-9AA9-43B2-8F48-C8B24B47207E}" destId="{E96E0A5B-8D61-47E6-A440-BEA6B910FA12}" srcOrd="1" destOrd="0" presId="urn:microsoft.com/office/officeart/2005/8/layout/list1"/>
    <dgm:cxn modelId="{55523B5F-836E-4254-9CA1-76AA697998CD}" type="presParOf" srcId="{90184263-9AA9-43B2-8F48-C8B24B47207E}" destId="{CE10455C-C627-450A-A272-A0BA3014564B}" srcOrd="2" destOrd="0" presId="urn:microsoft.com/office/officeart/2005/8/layout/list1"/>
    <dgm:cxn modelId="{3D69E6C7-CDB5-4A7D-93A1-25A3D438D705}" type="presParOf" srcId="{90184263-9AA9-43B2-8F48-C8B24B47207E}" destId="{1E03456B-20FD-4FE0-B2A4-C610DDCA689A}" srcOrd="3" destOrd="0" presId="urn:microsoft.com/office/officeart/2005/8/layout/list1"/>
    <dgm:cxn modelId="{79ED801C-E3F1-41F1-91D9-A6D2C5942493}" type="presParOf" srcId="{90184263-9AA9-43B2-8F48-C8B24B47207E}" destId="{43CEFB46-8F08-4FAF-9E59-FAE80EDD2E42}" srcOrd="4" destOrd="0" presId="urn:microsoft.com/office/officeart/2005/8/layout/list1"/>
    <dgm:cxn modelId="{72ABE04A-D774-4C6E-9A9E-39DDD2161981}" type="presParOf" srcId="{43CEFB46-8F08-4FAF-9E59-FAE80EDD2E42}" destId="{74E4EE84-39F4-47CE-ACC1-D5980E88CA1A}" srcOrd="0" destOrd="0" presId="urn:microsoft.com/office/officeart/2005/8/layout/list1"/>
    <dgm:cxn modelId="{759CEA57-EAF4-4486-B898-8316A977C5EB}" type="presParOf" srcId="{43CEFB46-8F08-4FAF-9E59-FAE80EDD2E42}" destId="{E85E18B6-2D75-4538-BA1F-3BED0EC29813}" srcOrd="1" destOrd="0" presId="urn:microsoft.com/office/officeart/2005/8/layout/list1"/>
    <dgm:cxn modelId="{DFC1E507-844A-4A58-BF99-D03ED7C8992B}" type="presParOf" srcId="{90184263-9AA9-43B2-8F48-C8B24B47207E}" destId="{B9ABCAF0-CEFA-4AE8-B633-455F1378230D}" srcOrd="5" destOrd="0" presId="urn:microsoft.com/office/officeart/2005/8/layout/list1"/>
    <dgm:cxn modelId="{7F2D16C3-282C-4D06-9C58-9E9B691ECBCD}" type="presParOf" srcId="{90184263-9AA9-43B2-8F48-C8B24B47207E}" destId="{2184B123-FF98-43E0-945C-2028F6C560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FD35B7-E582-4EE1-8B9D-E0E724EBFA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0F970-083F-443C-9EF1-FEBA29F795F8}">
      <dgm:prSet phldrT="[Text]"/>
      <dgm:spPr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en-US" dirty="0"/>
            <a:t>Protect the existing </a:t>
          </a:r>
        </a:p>
      </dgm:t>
    </dgm:pt>
    <dgm:pt modelId="{54429F3C-3583-4BEF-ADA7-73C61620BB3F}" type="sibTrans" cxnId="{7084F619-C555-4802-B994-C6FBEE6CB4D4}">
      <dgm:prSet/>
      <dgm:spPr/>
      <dgm:t>
        <a:bodyPr/>
        <a:lstStyle/>
        <a:p>
          <a:endParaRPr lang="en-US"/>
        </a:p>
      </dgm:t>
    </dgm:pt>
    <dgm:pt modelId="{F4C1AF2A-8F70-40FB-8DE9-17076A9F260A}" type="parTrans" cxnId="{7084F619-C555-4802-B994-C6FBEE6CB4D4}">
      <dgm:prSet/>
      <dgm:spPr/>
      <dgm:t>
        <a:bodyPr/>
        <a:lstStyle/>
        <a:p>
          <a:endParaRPr lang="en-US"/>
        </a:p>
      </dgm:t>
    </dgm:pt>
    <dgm:pt modelId="{D8B33946-3F6E-429D-966D-8064B528DC42}">
      <dgm:prSet phldrT="[Text]"/>
      <dgm:spPr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Re-stablish</a:t>
          </a:r>
        </a:p>
      </dgm:t>
    </dgm:pt>
    <dgm:pt modelId="{C14C8416-68DB-495E-AE3D-2FACE75D6DD9}" type="sibTrans" cxnId="{916860C2-4A91-40DB-BE93-9EC9E13FE1D4}">
      <dgm:prSet/>
      <dgm:spPr/>
      <dgm:t>
        <a:bodyPr/>
        <a:lstStyle/>
        <a:p>
          <a:endParaRPr lang="en-US"/>
        </a:p>
      </dgm:t>
    </dgm:pt>
    <dgm:pt modelId="{B1CE66ED-2B05-4D13-B1AC-0440A004CC95}" type="parTrans" cxnId="{916860C2-4A91-40DB-BE93-9EC9E13FE1D4}">
      <dgm:prSet/>
      <dgm:spPr/>
      <dgm:t>
        <a:bodyPr/>
        <a:lstStyle/>
        <a:p>
          <a:endParaRPr lang="en-US"/>
        </a:p>
      </dgm:t>
    </dgm:pt>
    <dgm:pt modelId="{90184263-9AA9-43B2-8F48-C8B24B47207E}" type="pres">
      <dgm:prSet presAssocID="{D9FD35B7-E582-4EE1-8B9D-E0E724EBFA7D}" presName="linear" presStyleCnt="0">
        <dgm:presLayoutVars>
          <dgm:dir/>
          <dgm:animLvl val="lvl"/>
          <dgm:resizeHandles val="exact"/>
        </dgm:presLayoutVars>
      </dgm:prSet>
      <dgm:spPr/>
    </dgm:pt>
    <dgm:pt modelId="{3830F3D4-0ABD-43E1-9831-82F1A3CE4598}" type="pres">
      <dgm:prSet presAssocID="{3FC0F970-083F-443C-9EF1-FEBA29F795F8}" presName="parentLin" presStyleCnt="0"/>
      <dgm:spPr/>
    </dgm:pt>
    <dgm:pt modelId="{D24142A2-B740-4A75-AFBE-C1DD502E1049}" type="pres">
      <dgm:prSet presAssocID="{3FC0F970-083F-443C-9EF1-FEBA29F795F8}" presName="parentLeftMargin" presStyleLbl="node1" presStyleIdx="0" presStyleCnt="2"/>
      <dgm:spPr/>
    </dgm:pt>
    <dgm:pt modelId="{77A44B23-BFF3-4CDB-B4AD-349FC351967D}" type="pres">
      <dgm:prSet presAssocID="{3FC0F970-083F-443C-9EF1-FEBA29F795F8}" presName="parentText" presStyleLbl="node1" presStyleIdx="0" presStyleCnt="2" custLinFactNeighborX="13158">
        <dgm:presLayoutVars>
          <dgm:chMax val="0"/>
          <dgm:bulletEnabled val="1"/>
        </dgm:presLayoutVars>
      </dgm:prSet>
      <dgm:spPr/>
    </dgm:pt>
    <dgm:pt modelId="{E96E0A5B-8D61-47E6-A440-BEA6B910FA12}" type="pres">
      <dgm:prSet presAssocID="{3FC0F970-083F-443C-9EF1-FEBA29F795F8}" presName="negativeSpace" presStyleCnt="0"/>
      <dgm:spPr/>
    </dgm:pt>
    <dgm:pt modelId="{CE10455C-C627-450A-A272-A0BA3014564B}" type="pres">
      <dgm:prSet presAssocID="{3FC0F970-083F-443C-9EF1-FEBA29F795F8}" presName="childText" presStyleLbl="conFgAcc1" presStyleIdx="0" presStyleCnt="2">
        <dgm:presLayoutVars>
          <dgm:bulletEnabled val="1"/>
        </dgm:presLayoutVars>
      </dgm:prSet>
      <dgm:spPr/>
    </dgm:pt>
    <dgm:pt modelId="{1E03456B-20FD-4FE0-B2A4-C610DDCA689A}" type="pres">
      <dgm:prSet presAssocID="{54429F3C-3583-4BEF-ADA7-73C61620BB3F}" presName="spaceBetweenRectangles" presStyleCnt="0"/>
      <dgm:spPr/>
    </dgm:pt>
    <dgm:pt modelId="{43CEFB46-8F08-4FAF-9E59-FAE80EDD2E42}" type="pres">
      <dgm:prSet presAssocID="{D8B33946-3F6E-429D-966D-8064B528DC42}" presName="parentLin" presStyleCnt="0"/>
      <dgm:spPr/>
    </dgm:pt>
    <dgm:pt modelId="{74E4EE84-39F4-47CE-ACC1-D5980E88CA1A}" type="pres">
      <dgm:prSet presAssocID="{D8B33946-3F6E-429D-966D-8064B528DC42}" presName="parentLeftMargin" presStyleLbl="node1" presStyleIdx="0" presStyleCnt="2"/>
      <dgm:spPr/>
    </dgm:pt>
    <dgm:pt modelId="{E85E18B6-2D75-4538-BA1F-3BED0EC29813}" type="pres">
      <dgm:prSet presAssocID="{D8B33946-3F6E-429D-966D-8064B528DC42}" presName="parentText" presStyleLbl="node1" presStyleIdx="1" presStyleCnt="2" custLinFactNeighborX="13158">
        <dgm:presLayoutVars>
          <dgm:chMax val="0"/>
          <dgm:bulletEnabled val="1"/>
        </dgm:presLayoutVars>
      </dgm:prSet>
      <dgm:spPr/>
    </dgm:pt>
    <dgm:pt modelId="{B9ABCAF0-CEFA-4AE8-B633-455F1378230D}" type="pres">
      <dgm:prSet presAssocID="{D8B33946-3F6E-429D-966D-8064B528DC42}" presName="negativeSpace" presStyleCnt="0"/>
      <dgm:spPr/>
    </dgm:pt>
    <dgm:pt modelId="{2184B123-FF98-43E0-945C-2028F6C56073}" type="pres">
      <dgm:prSet presAssocID="{D8B33946-3F6E-429D-966D-8064B528DC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084F619-C555-4802-B994-C6FBEE6CB4D4}" srcId="{D9FD35B7-E582-4EE1-8B9D-E0E724EBFA7D}" destId="{3FC0F970-083F-443C-9EF1-FEBA29F795F8}" srcOrd="0" destOrd="0" parTransId="{F4C1AF2A-8F70-40FB-8DE9-17076A9F260A}" sibTransId="{54429F3C-3583-4BEF-ADA7-73C61620BB3F}"/>
    <dgm:cxn modelId="{3445A521-1CFA-49C2-904D-B0BC0358DA31}" type="presOf" srcId="{D8B33946-3F6E-429D-966D-8064B528DC42}" destId="{E85E18B6-2D75-4538-BA1F-3BED0EC29813}" srcOrd="1" destOrd="0" presId="urn:microsoft.com/office/officeart/2005/8/layout/list1"/>
    <dgm:cxn modelId="{914B3447-F3E1-4F9F-8A12-4DB7FFF24DC2}" type="presOf" srcId="{D8B33946-3F6E-429D-966D-8064B528DC42}" destId="{74E4EE84-39F4-47CE-ACC1-D5980E88CA1A}" srcOrd="0" destOrd="0" presId="urn:microsoft.com/office/officeart/2005/8/layout/list1"/>
    <dgm:cxn modelId="{E172289A-32EC-450B-928D-8ECBE7454C66}" type="presOf" srcId="{D9FD35B7-E582-4EE1-8B9D-E0E724EBFA7D}" destId="{90184263-9AA9-43B2-8F48-C8B24B47207E}" srcOrd="0" destOrd="0" presId="urn:microsoft.com/office/officeart/2005/8/layout/list1"/>
    <dgm:cxn modelId="{916860C2-4A91-40DB-BE93-9EC9E13FE1D4}" srcId="{D9FD35B7-E582-4EE1-8B9D-E0E724EBFA7D}" destId="{D8B33946-3F6E-429D-966D-8064B528DC42}" srcOrd="1" destOrd="0" parTransId="{B1CE66ED-2B05-4D13-B1AC-0440A004CC95}" sibTransId="{C14C8416-68DB-495E-AE3D-2FACE75D6DD9}"/>
    <dgm:cxn modelId="{47D646D4-85F7-4191-A523-E542F189CF6D}" type="presOf" srcId="{3FC0F970-083F-443C-9EF1-FEBA29F795F8}" destId="{D24142A2-B740-4A75-AFBE-C1DD502E1049}" srcOrd="0" destOrd="0" presId="urn:microsoft.com/office/officeart/2005/8/layout/list1"/>
    <dgm:cxn modelId="{E1EC7FFC-C8D3-4616-8119-C1506C063BC0}" type="presOf" srcId="{3FC0F970-083F-443C-9EF1-FEBA29F795F8}" destId="{77A44B23-BFF3-4CDB-B4AD-349FC351967D}" srcOrd="1" destOrd="0" presId="urn:microsoft.com/office/officeart/2005/8/layout/list1"/>
    <dgm:cxn modelId="{76EB9B72-C191-4949-8692-E63B60E9CB8E}" type="presParOf" srcId="{90184263-9AA9-43B2-8F48-C8B24B47207E}" destId="{3830F3D4-0ABD-43E1-9831-82F1A3CE4598}" srcOrd="0" destOrd="0" presId="urn:microsoft.com/office/officeart/2005/8/layout/list1"/>
    <dgm:cxn modelId="{5C0D6624-8105-44B9-A1B3-B7051DDAE0AB}" type="presParOf" srcId="{3830F3D4-0ABD-43E1-9831-82F1A3CE4598}" destId="{D24142A2-B740-4A75-AFBE-C1DD502E1049}" srcOrd="0" destOrd="0" presId="urn:microsoft.com/office/officeart/2005/8/layout/list1"/>
    <dgm:cxn modelId="{943BE86D-28DA-4765-8807-243C571EFE5E}" type="presParOf" srcId="{3830F3D4-0ABD-43E1-9831-82F1A3CE4598}" destId="{77A44B23-BFF3-4CDB-B4AD-349FC351967D}" srcOrd="1" destOrd="0" presId="urn:microsoft.com/office/officeart/2005/8/layout/list1"/>
    <dgm:cxn modelId="{CD3BB940-6984-4044-8123-B6C5BE1B62DB}" type="presParOf" srcId="{90184263-9AA9-43B2-8F48-C8B24B47207E}" destId="{E96E0A5B-8D61-47E6-A440-BEA6B910FA12}" srcOrd="1" destOrd="0" presId="urn:microsoft.com/office/officeart/2005/8/layout/list1"/>
    <dgm:cxn modelId="{55523B5F-836E-4254-9CA1-76AA697998CD}" type="presParOf" srcId="{90184263-9AA9-43B2-8F48-C8B24B47207E}" destId="{CE10455C-C627-450A-A272-A0BA3014564B}" srcOrd="2" destOrd="0" presId="urn:microsoft.com/office/officeart/2005/8/layout/list1"/>
    <dgm:cxn modelId="{3D69E6C7-CDB5-4A7D-93A1-25A3D438D705}" type="presParOf" srcId="{90184263-9AA9-43B2-8F48-C8B24B47207E}" destId="{1E03456B-20FD-4FE0-B2A4-C610DDCA689A}" srcOrd="3" destOrd="0" presId="urn:microsoft.com/office/officeart/2005/8/layout/list1"/>
    <dgm:cxn modelId="{79ED801C-E3F1-41F1-91D9-A6D2C5942493}" type="presParOf" srcId="{90184263-9AA9-43B2-8F48-C8B24B47207E}" destId="{43CEFB46-8F08-4FAF-9E59-FAE80EDD2E42}" srcOrd="4" destOrd="0" presId="urn:microsoft.com/office/officeart/2005/8/layout/list1"/>
    <dgm:cxn modelId="{72ABE04A-D774-4C6E-9A9E-39DDD2161981}" type="presParOf" srcId="{43CEFB46-8F08-4FAF-9E59-FAE80EDD2E42}" destId="{74E4EE84-39F4-47CE-ACC1-D5980E88CA1A}" srcOrd="0" destOrd="0" presId="urn:microsoft.com/office/officeart/2005/8/layout/list1"/>
    <dgm:cxn modelId="{759CEA57-EAF4-4486-B898-8316A977C5EB}" type="presParOf" srcId="{43CEFB46-8F08-4FAF-9E59-FAE80EDD2E42}" destId="{E85E18B6-2D75-4538-BA1F-3BED0EC29813}" srcOrd="1" destOrd="0" presId="urn:microsoft.com/office/officeart/2005/8/layout/list1"/>
    <dgm:cxn modelId="{DFC1E507-844A-4A58-BF99-D03ED7C8992B}" type="presParOf" srcId="{90184263-9AA9-43B2-8F48-C8B24B47207E}" destId="{B9ABCAF0-CEFA-4AE8-B633-455F1378230D}" srcOrd="5" destOrd="0" presId="urn:microsoft.com/office/officeart/2005/8/layout/list1"/>
    <dgm:cxn modelId="{7F2D16C3-282C-4D06-9C58-9E9B691ECBCD}" type="presParOf" srcId="{90184263-9AA9-43B2-8F48-C8B24B47207E}" destId="{2184B123-FF98-43E0-945C-2028F6C560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A28315-0C17-417C-9CE0-2E45A9555BE0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5F3B00-0227-40E6-B301-8661E35B24B5}">
      <dgm:prSet phldrT="[Text]"/>
      <dgm:spPr/>
      <dgm:t>
        <a:bodyPr/>
        <a:lstStyle/>
        <a:p>
          <a:endParaRPr lang="en-US" dirty="0"/>
        </a:p>
      </dgm:t>
    </dgm:pt>
    <dgm:pt modelId="{5C07BE6F-A07C-4121-89FF-ED8286357A32}" type="parTrans" cxnId="{F14FF01D-BE2F-439E-8F46-B3FBBF0D8286}">
      <dgm:prSet/>
      <dgm:spPr/>
      <dgm:t>
        <a:bodyPr/>
        <a:lstStyle/>
        <a:p>
          <a:endParaRPr lang="en-US"/>
        </a:p>
      </dgm:t>
    </dgm:pt>
    <dgm:pt modelId="{EE980123-754D-4EC3-9FCD-83A059130F29}" type="sibTrans" cxnId="{F14FF01D-BE2F-439E-8F46-B3FBBF0D828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25B0597D-8E03-45A3-9235-D42D1404CCD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DDE1312-BC03-4D13-A9A3-47726B7245EA}" type="parTrans" cxnId="{884986C5-01B5-4A72-A7E3-73DCDD060B99}">
      <dgm:prSet/>
      <dgm:spPr/>
      <dgm:t>
        <a:bodyPr/>
        <a:lstStyle/>
        <a:p>
          <a:endParaRPr lang="en-US"/>
        </a:p>
      </dgm:t>
    </dgm:pt>
    <dgm:pt modelId="{5673B83F-92C2-4D14-AA02-9F4977EBCE2F}" type="sibTrans" cxnId="{884986C5-01B5-4A72-A7E3-73DCDD060B9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F851CC2A-4D15-4192-A59C-39EAFA8A2CA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33367E-7FD9-496A-B9F7-84E98E74EFDE}" type="sibTrans" cxnId="{9E82F2B3-2337-43FF-A02B-1F149C97B2D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5DF0C531-76A1-4738-A870-7D158F1B1F87}" type="parTrans" cxnId="{9E82F2B3-2337-43FF-A02B-1F149C97B2D5}">
      <dgm:prSet/>
      <dgm:spPr/>
      <dgm:t>
        <a:bodyPr/>
        <a:lstStyle/>
        <a:p>
          <a:endParaRPr lang="en-US"/>
        </a:p>
      </dgm:t>
    </dgm:pt>
    <dgm:pt modelId="{5230F9E2-4BEF-48A3-85F8-E80E30F49385}" type="pres">
      <dgm:prSet presAssocID="{08A28315-0C17-417C-9CE0-2E45A9555BE0}" presName="Name0" presStyleCnt="0">
        <dgm:presLayoutVars>
          <dgm:chMax val="8"/>
          <dgm:chPref val="8"/>
          <dgm:dir/>
        </dgm:presLayoutVars>
      </dgm:prSet>
      <dgm:spPr/>
    </dgm:pt>
    <dgm:pt modelId="{B068DC95-21E7-4DFE-9A4A-3DC6C86D807D}" type="pres">
      <dgm:prSet presAssocID="{0A5F3B00-0227-40E6-B301-8661E35B24B5}" presName="parent_text_1" presStyleLbl="revTx" presStyleIdx="0" presStyleCnt="3" custLinFactY="-15791" custLinFactNeighborX="58577" custLinFactNeighborY="-100000">
        <dgm:presLayoutVars>
          <dgm:chMax val="0"/>
          <dgm:chPref val="0"/>
          <dgm:bulletEnabled val="1"/>
        </dgm:presLayoutVars>
      </dgm:prSet>
      <dgm:spPr/>
    </dgm:pt>
    <dgm:pt modelId="{B8BB8521-9ED7-4A76-8815-2B706A94B381}" type="pres">
      <dgm:prSet presAssocID="{0A5F3B00-0227-40E6-B301-8661E35B24B5}" presName="image_accent_1" presStyleCnt="0"/>
      <dgm:spPr/>
    </dgm:pt>
    <dgm:pt modelId="{C3CDA705-BD74-4AB9-ADA4-E00157E85111}" type="pres">
      <dgm:prSet presAssocID="{0A5F3B00-0227-40E6-B301-8661E35B24B5}" presName="imageAccentRepeatNode" presStyleLbl="alignNode1" presStyleIdx="0" presStyleCnt="6" custScaleX="152746" custScaleY="149523" custLinFactNeighborX="-47317" custLinFactNeighborY="-41759"/>
      <dgm:spPr>
        <a:solidFill>
          <a:schemeClr val="accent1"/>
        </a:solidFill>
      </dgm:spPr>
    </dgm:pt>
    <dgm:pt modelId="{DF1D323F-EF2C-47AC-B7B1-64B61274DB6F}" type="pres">
      <dgm:prSet presAssocID="{0A5F3B00-0227-40E6-B301-8661E35B24B5}" presName="accent_1" presStyleLbl="alignNode1" presStyleIdx="1" presStyleCnt="6"/>
      <dgm:spPr/>
    </dgm:pt>
    <dgm:pt modelId="{009C68CD-81EA-4F70-81C4-3CF4A882B388}" type="pres">
      <dgm:prSet presAssocID="{EE980123-754D-4EC3-9FCD-83A059130F29}" presName="image_1" presStyleCnt="0"/>
      <dgm:spPr/>
    </dgm:pt>
    <dgm:pt modelId="{4B19FE48-B9C4-45BF-867D-098396E7E6F5}" type="pres">
      <dgm:prSet presAssocID="{EE980123-754D-4EC3-9FCD-83A059130F29}" presName="imageRepeatNode" presStyleLbl="fgImgPlace1" presStyleIdx="0" presStyleCnt="3" custScaleX="152746" custScaleY="149523" custLinFactNeighborX="-51233" custLinFactNeighborY="-45231"/>
      <dgm:spPr/>
    </dgm:pt>
    <dgm:pt modelId="{A9552062-3B75-4C8B-AF1B-781871D11230}" type="pres">
      <dgm:prSet presAssocID="{25B0597D-8E03-45A3-9235-D42D1404CCDD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905CBBC-E135-4CDB-9765-8F35CC1A82C9}" type="pres">
      <dgm:prSet presAssocID="{25B0597D-8E03-45A3-9235-D42D1404CCDD}" presName="image_accent_2" presStyleCnt="0"/>
      <dgm:spPr/>
    </dgm:pt>
    <dgm:pt modelId="{2094C5DD-F54C-42B3-8E45-0EFD47EAA93D}" type="pres">
      <dgm:prSet presAssocID="{25B0597D-8E03-45A3-9235-D42D1404CCDD}" presName="imageAccentRepeatNode" presStyleLbl="alignNode1" presStyleIdx="2" presStyleCnt="6" custScaleX="231821" custScaleY="226357" custLinFactNeighborX="40628" custLinFactNeighborY="80245"/>
      <dgm:spPr>
        <a:solidFill>
          <a:schemeClr val="accent1"/>
        </a:solidFill>
      </dgm:spPr>
    </dgm:pt>
    <dgm:pt modelId="{85839095-739D-4867-A8C9-B378A6304A63}" type="pres">
      <dgm:prSet presAssocID="{5673B83F-92C2-4D14-AA02-9F4977EBCE2F}" presName="image_2" presStyleCnt="0"/>
      <dgm:spPr/>
    </dgm:pt>
    <dgm:pt modelId="{4F18DD1F-C0F2-418C-926A-8A657F82959C}" type="pres">
      <dgm:prSet presAssocID="{5673B83F-92C2-4D14-AA02-9F4977EBCE2F}" presName="imageRepeatNode" presStyleLbl="fgImgPlace1" presStyleIdx="1" presStyleCnt="3" custScaleX="231821" custScaleY="226356" custLinFactNeighborX="45224" custLinFactNeighborY="85528"/>
      <dgm:spPr/>
    </dgm:pt>
    <dgm:pt modelId="{BF5E58AE-800C-4B98-882D-9D9423157C45}" type="pres">
      <dgm:prSet presAssocID="{F851CC2A-4D15-4192-A59C-39EAFA8A2CA0}" presName="image_accent_3" presStyleCnt="0"/>
      <dgm:spPr/>
    </dgm:pt>
    <dgm:pt modelId="{C70515F5-5481-426E-A67B-B80CFFE01F0D}" type="pres">
      <dgm:prSet presAssocID="{F851CC2A-4D15-4192-A59C-39EAFA8A2CA0}" presName="imageAccentRepeatNode" presStyleLbl="alignNode1" presStyleIdx="3" presStyleCnt="6" custScaleX="195933" custScaleY="199126" custLinFactNeighborX="55700" custLinFactNeighborY="-30629"/>
      <dgm:spPr>
        <a:solidFill>
          <a:schemeClr val="accent1"/>
        </a:solidFill>
      </dgm:spPr>
    </dgm:pt>
    <dgm:pt modelId="{29004B25-F6D6-4082-99B7-CD60AE9F8487}" type="pres">
      <dgm:prSet presAssocID="{F851CC2A-4D15-4192-A59C-39EAFA8A2CA0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6A4B6E4-2225-406F-87B3-8E0079B8187E}" type="pres">
      <dgm:prSet presAssocID="{F851CC2A-4D15-4192-A59C-39EAFA8A2CA0}" presName="accent_2" presStyleLbl="alignNode1" presStyleIdx="4" presStyleCnt="6"/>
      <dgm:spPr/>
    </dgm:pt>
    <dgm:pt modelId="{AA5A5013-50E0-47D4-AF01-2B68D8FFDC10}" type="pres">
      <dgm:prSet presAssocID="{F851CC2A-4D15-4192-A59C-39EAFA8A2CA0}" presName="accent_3" presStyleLbl="alignNode1" presStyleIdx="5" presStyleCnt="6"/>
      <dgm:spPr/>
    </dgm:pt>
    <dgm:pt modelId="{04DB6666-CE95-42DA-B294-4010DA5757B6}" type="pres">
      <dgm:prSet presAssocID="{2D33367E-7FD9-496A-B9F7-84E98E74EFDE}" presName="image_3" presStyleCnt="0"/>
      <dgm:spPr/>
    </dgm:pt>
    <dgm:pt modelId="{3CD9172D-AF29-4A1A-AEEC-87E31A554DDF}" type="pres">
      <dgm:prSet presAssocID="{2D33367E-7FD9-496A-B9F7-84E98E74EFDE}" presName="imageRepeatNode" presStyleLbl="fgImgPlace1" presStyleIdx="2" presStyleCnt="3" custScaleX="195933" custScaleY="199126" custLinFactNeighborX="62250" custLinFactNeighborY="-36821"/>
      <dgm:spPr/>
    </dgm:pt>
  </dgm:ptLst>
  <dgm:cxnLst>
    <dgm:cxn modelId="{7F1D6A1A-72BB-4F45-B592-25A0A08661B2}" type="presOf" srcId="{0A5F3B00-0227-40E6-B301-8661E35B24B5}" destId="{B068DC95-21E7-4DFE-9A4A-3DC6C86D807D}" srcOrd="0" destOrd="0" presId="urn:microsoft.com/office/officeart/2008/layout/BubblePictureList"/>
    <dgm:cxn modelId="{F14FF01D-BE2F-439E-8F46-B3FBBF0D8286}" srcId="{08A28315-0C17-417C-9CE0-2E45A9555BE0}" destId="{0A5F3B00-0227-40E6-B301-8661E35B24B5}" srcOrd="0" destOrd="0" parTransId="{5C07BE6F-A07C-4121-89FF-ED8286357A32}" sibTransId="{EE980123-754D-4EC3-9FCD-83A059130F29}"/>
    <dgm:cxn modelId="{3078E521-A399-448E-979E-BA4D39697AC0}" type="presOf" srcId="{EE980123-754D-4EC3-9FCD-83A059130F29}" destId="{4B19FE48-B9C4-45BF-867D-098396E7E6F5}" srcOrd="0" destOrd="0" presId="urn:microsoft.com/office/officeart/2008/layout/BubblePictureList"/>
    <dgm:cxn modelId="{A131E83E-90FC-4ED8-A701-0D1A7D3A4ED7}" type="presOf" srcId="{F851CC2A-4D15-4192-A59C-39EAFA8A2CA0}" destId="{29004B25-F6D6-4082-99B7-CD60AE9F8487}" srcOrd="0" destOrd="0" presId="urn:microsoft.com/office/officeart/2008/layout/BubblePictureList"/>
    <dgm:cxn modelId="{132AF763-0932-4ABE-81B5-756A9C903DA9}" type="presOf" srcId="{08A28315-0C17-417C-9CE0-2E45A9555BE0}" destId="{5230F9E2-4BEF-48A3-85F8-E80E30F49385}" srcOrd="0" destOrd="0" presId="urn:microsoft.com/office/officeart/2008/layout/BubblePictureList"/>
    <dgm:cxn modelId="{70FD9E78-C862-4379-B0BC-B0CF10058765}" type="presOf" srcId="{25B0597D-8E03-45A3-9235-D42D1404CCDD}" destId="{A9552062-3B75-4C8B-AF1B-781871D11230}" srcOrd="0" destOrd="0" presId="urn:microsoft.com/office/officeart/2008/layout/BubblePictureList"/>
    <dgm:cxn modelId="{D1D30692-AD68-46DA-BE68-209DA3AE7ECE}" type="presOf" srcId="{5673B83F-92C2-4D14-AA02-9F4977EBCE2F}" destId="{4F18DD1F-C0F2-418C-926A-8A657F82959C}" srcOrd="0" destOrd="0" presId="urn:microsoft.com/office/officeart/2008/layout/BubblePictureList"/>
    <dgm:cxn modelId="{9E82F2B3-2337-43FF-A02B-1F149C97B2D5}" srcId="{08A28315-0C17-417C-9CE0-2E45A9555BE0}" destId="{F851CC2A-4D15-4192-A59C-39EAFA8A2CA0}" srcOrd="2" destOrd="0" parTransId="{5DF0C531-76A1-4738-A870-7D158F1B1F87}" sibTransId="{2D33367E-7FD9-496A-B9F7-84E98E74EFDE}"/>
    <dgm:cxn modelId="{884986C5-01B5-4A72-A7E3-73DCDD060B99}" srcId="{08A28315-0C17-417C-9CE0-2E45A9555BE0}" destId="{25B0597D-8E03-45A3-9235-D42D1404CCDD}" srcOrd="1" destOrd="0" parTransId="{0DDE1312-BC03-4D13-A9A3-47726B7245EA}" sibTransId="{5673B83F-92C2-4D14-AA02-9F4977EBCE2F}"/>
    <dgm:cxn modelId="{C8D57FC7-A4C7-48D6-B03B-CAFD850EB6C9}" type="presOf" srcId="{2D33367E-7FD9-496A-B9F7-84E98E74EFDE}" destId="{3CD9172D-AF29-4A1A-AEEC-87E31A554DDF}" srcOrd="0" destOrd="0" presId="urn:microsoft.com/office/officeart/2008/layout/BubblePictureList"/>
    <dgm:cxn modelId="{70DCEA3B-D4F9-42A3-BA7A-471498CAEE22}" type="presParOf" srcId="{5230F9E2-4BEF-48A3-85F8-E80E30F49385}" destId="{B068DC95-21E7-4DFE-9A4A-3DC6C86D807D}" srcOrd="0" destOrd="0" presId="urn:microsoft.com/office/officeart/2008/layout/BubblePictureList"/>
    <dgm:cxn modelId="{1716AC54-3492-4588-8096-7D7361523050}" type="presParOf" srcId="{5230F9E2-4BEF-48A3-85F8-E80E30F49385}" destId="{B8BB8521-9ED7-4A76-8815-2B706A94B381}" srcOrd="1" destOrd="0" presId="urn:microsoft.com/office/officeart/2008/layout/BubblePictureList"/>
    <dgm:cxn modelId="{67C80537-16F1-43C0-ADA7-59D7A45F5897}" type="presParOf" srcId="{B8BB8521-9ED7-4A76-8815-2B706A94B381}" destId="{C3CDA705-BD74-4AB9-ADA4-E00157E85111}" srcOrd="0" destOrd="0" presId="urn:microsoft.com/office/officeart/2008/layout/BubblePictureList"/>
    <dgm:cxn modelId="{86D897AD-3CE8-41E7-873B-EFD380C6721D}" type="presParOf" srcId="{5230F9E2-4BEF-48A3-85F8-E80E30F49385}" destId="{DF1D323F-EF2C-47AC-B7B1-64B61274DB6F}" srcOrd="2" destOrd="0" presId="urn:microsoft.com/office/officeart/2008/layout/BubblePictureList"/>
    <dgm:cxn modelId="{C4097DD7-82F2-45A5-95A6-61DCB286F8D3}" type="presParOf" srcId="{5230F9E2-4BEF-48A3-85F8-E80E30F49385}" destId="{009C68CD-81EA-4F70-81C4-3CF4A882B388}" srcOrd="3" destOrd="0" presId="urn:microsoft.com/office/officeart/2008/layout/BubblePictureList"/>
    <dgm:cxn modelId="{56207F00-2699-4A99-A211-149388C219E2}" type="presParOf" srcId="{009C68CD-81EA-4F70-81C4-3CF4A882B388}" destId="{4B19FE48-B9C4-45BF-867D-098396E7E6F5}" srcOrd="0" destOrd="0" presId="urn:microsoft.com/office/officeart/2008/layout/BubblePictureList"/>
    <dgm:cxn modelId="{7762CF4B-951F-4628-87E4-D3CDA2649406}" type="presParOf" srcId="{5230F9E2-4BEF-48A3-85F8-E80E30F49385}" destId="{A9552062-3B75-4C8B-AF1B-781871D11230}" srcOrd="4" destOrd="0" presId="urn:microsoft.com/office/officeart/2008/layout/BubblePictureList"/>
    <dgm:cxn modelId="{8CC85960-E5D9-452A-9B55-90C13AFED4BC}" type="presParOf" srcId="{5230F9E2-4BEF-48A3-85F8-E80E30F49385}" destId="{D905CBBC-E135-4CDB-9765-8F35CC1A82C9}" srcOrd="5" destOrd="0" presId="urn:microsoft.com/office/officeart/2008/layout/BubblePictureList"/>
    <dgm:cxn modelId="{DE0C4C6C-D7A8-42B7-9731-CCB032015283}" type="presParOf" srcId="{D905CBBC-E135-4CDB-9765-8F35CC1A82C9}" destId="{2094C5DD-F54C-42B3-8E45-0EFD47EAA93D}" srcOrd="0" destOrd="0" presId="urn:microsoft.com/office/officeart/2008/layout/BubblePictureList"/>
    <dgm:cxn modelId="{A34DA21C-5140-4614-9A4A-6AC6884A2E90}" type="presParOf" srcId="{5230F9E2-4BEF-48A3-85F8-E80E30F49385}" destId="{85839095-739D-4867-A8C9-B378A6304A63}" srcOrd="6" destOrd="0" presId="urn:microsoft.com/office/officeart/2008/layout/BubblePictureList"/>
    <dgm:cxn modelId="{B3268C7A-C322-43FE-BBA6-EFE8E8468514}" type="presParOf" srcId="{85839095-739D-4867-A8C9-B378A6304A63}" destId="{4F18DD1F-C0F2-418C-926A-8A657F82959C}" srcOrd="0" destOrd="0" presId="urn:microsoft.com/office/officeart/2008/layout/BubblePictureList"/>
    <dgm:cxn modelId="{7180C187-0D01-42E2-9F13-F8A7B2416D1E}" type="presParOf" srcId="{5230F9E2-4BEF-48A3-85F8-E80E30F49385}" destId="{BF5E58AE-800C-4B98-882D-9D9423157C45}" srcOrd="7" destOrd="0" presId="urn:microsoft.com/office/officeart/2008/layout/BubblePictureList"/>
    <dgm:cxn modelId="{0613EE73-41F5-4F40-ACEA-4A75C0C1CF52}" type="presParOf" srcId="{BF5E58AE-800C-4B98-882D-9D9423157C45}" destId="{C70515F5-5481-426E-A67B-B80CFFE01F0D}" srcOrd="0" destOrd="0" presId="urn:microsoft.com/office/officeart/2008/layout/BubblePictureList"/>
    <dgm:cxn modelId="{BE10BFE8-331B-4EED-9BF5-DAC881346531}" type="presParOf" srcId="{5230F9E2-4BEF-48A3-85F8-E80E30F49385}" destId="{29004B25-F6D6-4082-99B7-CD60AE9F8487}" srcOrd="8" destOrd="0" presId="urn:microsoft.com/office/officeart/2008/layout/BubblePictureList"/>
    <dgm:cxn modelId="{7462BD2A-1B05-4C3E-A510-83C49E3A302E}" type="presParOf" srcId="{5230F9E2-4BEF-48A3-85F8-E80E30F49385}" destId="{46A4B6E4-2225-406F-87B3-8E0079B8187E}" srcOrd="9" destOrd="0" presId="urn:microsoft.com/office/officeart/2008/layout/BubblePictureList"/>
    <dgm:cxn modelId="{D9391F1B-7F31-48D5-AAE6-988A9A9E8BC6}" type="presParOf" srcId="{5230F9E2-4BEF-48A3-85F8-E80E30F49385}" destId="{AA5A5013-50E0-47D4-AF01-2B68D8FFDC10}" srcOrd="10" destOrd="0" presId="urn:microsoft.com/office/officeart/2008/layout/BubblePictureList"/>
    <dgm:cxn modelId="{D3CD3160-F5E6-4426-968A-9D2919D9FDEA}" type="presParOf" srcId="{5230F9E2-4BEF-48A3-85F8-E80E30F49385}" destId="{04DB6666-CE95-42DA-B294-4010DA5757B6}" srcOrd="11" destOrd="0" presId="urn:microsoft.com/office/officeart/2008/layout/BubblePictureList"/>
    <dgm:cxn modelId="{5ECDA1D1-4AF7-4AE8-BFC9-44583BAF301D}" type="presParOf" srcId="{04DB6666-CE95-42DA-B294-4010DA5757B6}" destId="{3CD9172D-AF29-4A1A-AEEC-87E31A554DDF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B5A198-AE02-4531-AB7F-138E1C43CFA9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2BF11-F891-4055-A2C8-DAAA297DED2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7FCA42C-FF54-433F-AA3F-5CFB0D442BEC}" type="parTrans" cxnId="{D1FA715E-4A37-42C6-96FB-4082057C162D}">
      <dgm:prSet/>
      <dgm:spPr/>
      <dgm:t>
        <a:bodyPr/>
        <a:lstStyle/>
        <a:p>
          <a:endParaRPr lang="en-US"/>
        </a:p>
      </dgm:t>
    </dgm:pt>
    <dgm:pt modelId="{82BA2ECD-7D60-4292-985A-4B14673D6E6A}" type="sibTrans" cxnId="{D1FA715E-4A37-42C6-96FB-4082057C162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0E3510C4-2907-4A6C-A16E-E88349823D0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B5EF248-7AA5-4DCB-90DE-C3FBB795A049}" type="parTrans" cxnId="{E5EDD15A-6540-4637-BD25-1A247E23F6EA}">
      <dgm:prSet/>
      <dgm:spPr/>
      <dgm:t>
        <a:bodyPr/>
        <a:lstStyle/>
        <a:p>
          <a:endParaRPr lang="en-US"/>
        </a:p>
      </dgm:t>
    </dgm:pt>
    <dgm:pt modelId="{57E00791-EC1C-4EBD-A2C0-6B4F00DA6771}" type="sibTrans" cxnId="{E5EDD15A-6540-4637-BD25-1A247E23F6EA}">
      <dgm:prSet/>
      <dgm:spPr/>
      <dgm:t>
        <a:bodyPr/>
        <a:lstStyle/>
        <a:p>
          <a:endParaRPr lang="en-US"/>
        </a:p>
      </dgm:t>
    </dgm:pt>
    <dgm:pt modelId="{13896A6F-CBE8-4430-8C0B-17F0C7D3045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AB822D-97FD-4C18-9AE4-FFDC30E0DC32}" type="parTrans" cxnId="{654E90E7-8BEE-47C1-9C09-773F20B827D6}">
      <dgm:prSet/>
      <dgm:spPr/>
      <dgm:t>
        <a:bodyPr/>
        <a:lstStyle/>
        <a:p>
          <a:endParaRPr lang="en-US"/>
        </a:p>
      </dgm:t>
    </dgm:pt>
    <dgm:pt modelId="{0CA81114-7942-4CA7-A236-AAAA0C0A2F98}" type="sibTrans" cxnId="{654E90E7-8BEE-47C1-9C09-773F20B827D6}">
      <dgm:prSet/>
      <dgm:spPr/>
      <dgm:t>
        <a:bodyPr/>
        <a:lstStyle/>
        <a:p>
          <a:endParaRPr lang="en-US"/>
        </a:p>
      </dgm:t>
    </dgm:pt>
    <dgm:pt modelId="{79BB7C59-522A-4823-95DC-7E10A7F44582}" type="pres">
      <dgm:prSet presAssocID="{36B5A198-AE02-4531-AB7F-138E1C43CFA9}" presName="Name0" presStyleCnt="0">
        <dgm:presLayoutVars>
          <dgm:chMax val="8"/>
          <dgm:chPref val="8"/>
          <dgm:dir/>
        </dgm:presLayoutVars>
      </dgm:prSet>
      <dgm:spPr/>
    </dgm:pt>
    <dgm:pt modelId="{E9C52F12-3D34-4B8D-8E46-A1CC39AF14E8}" type="pres">
      <dgm:prSet presAssocID="{E392BF11-F891-4055-A2C8-DAAA297DED28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EEDE0DE-7EA2-428F-8DF5-EAF7B4F992E5}" type="pres">
      <dgm:prSet presAssocID="{E392BF11-F891-4055-A2C8-DAAA297DED28}" presName="image_accent_1" presStyleCnt="0"/>
      <dgm:spPr/>
    </dgm:pt>
    <dgm:pt modelId="{5085BCF4-BD67-4C79-9DE1-FEBF6877677F}" type="pres">
      <dgm:prSet presAssocID="{E392BF11-F891-4055-A2C8-DAAA297DED28}" presName="imageAccentRepeatNode" presStyleLbl="alignNode1" presStyleIdx="0" presStyleCnt="6" custScaleX="391483" custScaleY="387017"/>
      <dgm:spPr>
        <a:solidFill>
          <a:schemeClr val="accent1"/>
        </a:solidFill>
      </dgm:spPr>
    </dgm:pt>
    <dgm:pt modelId="{EF23AF70-27E5-4C37-AD68-789F3196D66A}" type="pres">
      <dgm:prSet presAssocID="{E392BF11-F891-4055-A2C8-DAAA297DED28}" presName="accent_1" presStyleLbl="alignNode1" presStyleIdx="1" presStyleCnt="6"/>
      <dgm:spPr/>
    </dgm:pt>
    <dgm:pt modelId="{523761B5-F135-4C37-AAAB-F3757340363F}" type="pres">
      <dgm:prSet presAssocID="{82BA2ECD-7D60-4292-985A-4B14673D6E6A}" presName="image_1" presStyleCnt="0"/>
      <dgm:spPr/>
    </dgm:pt>
    <dgm:pt modelId="{9850B052-5E76-4588-AFF9-F2BB3EB70D9F}" type="pres">
      <dgm:prSet presAssocID="{82BA2ECD-7D60-4292-985A-4B14673D6E6A}" presName="imageRepeatNode" presStyleLbl="fgImgPlace1" presStyleIdx="0" presStyleCnt="3" custScaleX="391483" custScaleY="387017" custLinFactNeighborY="2406"/>
      <dgm:spPr/>
    </dgm:pt>
    <dgm:pt modelId="{CB9E7ABE-08E6-45DC-92E4-5C6F266B7234}" type="pres">
      <dgm:prSet presAssocID="{0E3510C4-2907-4A6C-A16E-E88349823D08}" presName="parent_text_2" presStyleLbl="revTx" presStyleIdx="1" presStyleCnt="3" custLinFactNeighborX="-12725" custLinFactNeighborY="-12033">
        <dgm:presLayoutVars>
          <dgm:chMax val="0"/>
          <dgm:chPref val="0"/>
          <dgm:bulletEnabled val="1"/>
        </dgm:presLayoutVars>
      </dgm:prSet>
      <dgm:spPr/>
    </dgm:pt>
    <dgm:pt modelId="{4AE02FA8-ACA5-43B0-A6B9-DAFDD93FB29A}" type="pres">
      <dgm:prSet presAssocID="{0E3510C4-2907-4A6C-A16E-E88349823D08}" presName="image_accent_2" presStyleCnt="0"/>
      <dgm:spPr/>
    </dgm:pt>
    <dgm:pt modelId="{268C3673-B058-49A3-9A27-65934AC42C3F}" type="pres">
      <dgm:prSet presAssocID="{0E3510C4-2907-4A6C-A16E-E88349823D08}" presName="imageAccentRepeatNode" presStyleLbl="alignNode1" presStyleIdx="2" presStyleCnt="6" custLinFactX="100000" custLinFactNeighborX="161426"/>
      <dgm:spPr>
        <a:ln>
          <a:solidFill>
            <a:srgbClr val="F9F9F9"/>
          </a:solidFill>
        </a:ln>
      </dgm:spPr>
    </dgm:pt>
    <dgm:pt modelId="{E44D7392-4A1A-4FCB-8F0A-CEDA0AD5EE20}" type="pres">
      <dgm:prSet presAssocID="{57E00791-EC1C-4EBD-A2C0-6B4F00DA6771}" presName="image_2" presStyleCnt="0"/>
      <dgm:spPr/>
    </dgm:pt>
    <dgm:pt modelId="{9E753CB1-8B28-4D43-956F-C1E1E176659E}" type="pres">
      <dgm:prSet presAssocID="{57E00791-EC1C-4EBD-A2C0-6B4F00DA6771}" presName="imageRepeatNode" presStyleLbl="fgImgPlace1" presStyleIdx="1" presStyleCnt="3" custLinFactX="103137" custLinFactNeighborX="200000"/>
      <dgm:spPr/>
    </dgm:pt>
    <dgm:pt modelId="{6ECCD189-0DF9-4394-B77E-CFB0AB88CF92}" type="pres">
      <dgm:prSet presAssocID="{13896A6F-CBE8-4430-8C0B-17F0C7D30452}" presName="image_accent_3" presStyleCnt="0"/>
      <dgm:spPr/>
    </dgm:pt>
    <dgm:pt modelId="{093EC47B-97AC-4FD6-9B46-14C23E4E2FF5}" type="pres">
      <dgm:prSet presAssocID="{13896A6F-CBE8-4430-8C0B-17F0C7D30452}" presName="imageAccentRepeatNode" presStyleLbl="alignNode1" presStyleIdx="3" presStyleCnt="6" custLinFactX="100000" custLinFactNeighborX="110926" custLinFactNeighborY="1568"/>
      <dgm:spPr>
        <a:noFill/>
      </dgm:spPr>
    </dgm:pt>
    <dgm:pt modelId="{5103405A-BEED-4099-9ACD-F46528E71381}" type="pres">
      <dgm:prSet presAssocID="{13896A6F-CBE8-4430-8C0B-17F0C7D30452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65ACBF8-FB37-4A78-BD05-9EBE50AF2D5C}" type="pres">
      <dgm:prSet presAssocID="{13896A6F-CBE8-4430-8C0B-17F0C7D30452}" presName="accent_2" presStyleLbl="alignNode1" presStyleIdx="4" presStyleCnt="6"/>
      <dgm:spPr/>
    </dgm:pt>
    <dgm:pt modelId="{2D118268-CC6B-42A5-AC75-6EA8251DF2CE}" type="pres">
      <dgm:prSet presAssocID="{13896A6F-CBE8-4430-8C0B-17F0C7D30452}" presName="accent_3" presStyleLbl="alignNode1" presStyleIdx="5" presStyleCnt="6"/>
      <dgm:spPr/>
    </dgm:pt>
    <dgm:pt modelId="{07A3DB8B-3E93-4C77-B8DB-E289C2D3487F}" type="pres">
      <dgm:prSet presAssocID="{0CA81114-7942-4CA7-A236-AAAA0C0A2F98}" presName="image_3" presStyleCnt="0"/>
      <dgm:spPr/>
    </dgm:pt>
    <dgm:pt modelId="{076E8C01-83B3-4DA6-AF08-70D516ADF449}" type="pres">
      <dgm:prSet presAssocID="{0CA81114-7942-4CA7-A236-AAAA0C0A2F98}" presName="imageRepeatNode" presStyleLbl="fgImgPlace1" presStyleIdx="2" presStyleCnt="3" custFlipHor="1" custScaleX="19822" custScaleY="64783" custLinFactX="100000" custLinFactNeighborX="127328" custLinFactNeighborY="-2034"/>
      <dgm:spPr/>
    </dgm:pt>
  </dgm:ptLst>
  <dgm:cxnLst>
    <dgm:cxn modelId="{D1FA715E-4A37-42C6-96FB-4082057C162D}" srcId="{36B5A198-AE02-4531-AB7F-138E1C43CFA9}" destId="{E392BF11-F891-4055-A2C8-DAAA297DED28}" srcOrd="0" destOrd="0" parTransId="{C7FCA42C-FF54-433F-AA3F-5CFB0D442BEC}" sibTransId="{82BA2ECD-7D60-4292-985A-4B14673D6E6A}"/>
    <dgm:cxn modelId="{3C8ACC6F-F689-40B2-9444-E84479FE1AC2}" type="presOf" srcId="{13896A6F-CBE8-4430-8C0B-17F0C7D30452}" destId="{5103405A-BEED-4099-9ACD-F46528E71381}" srcOrd="0" destOrd="0" presId="urn:microsoft.com/office/officeart/2008/layout/BubblePictureList"/>
    <dgm:cxn modelId="{E5EDD15A-6540-4637-BD25-1A247E23F6EA}" srcId="{36B5A198-AE02-4531-AB7F-138E1C43CFA9}" destId="{0E3510C4-2907-4A6C-A16E-E88349823D08}" srcOrd="1" destOrd="0" parTransId="{DB5EF248-7AA5-4DCB-90DE-C3FBB795A049}" sibTransId="{57E00791-EC1C-4EBD-A2C0-6B4F00DA6771}"/>
    <dgm:cxn modelId="{34ED4E81-F84B-4CCE-BFA5-B4445436B247}" type="presOf" srcId="{0CA81114-7942-4CA7-A236-AAAA0C0A2F98}" destId="{076E8C01-83B3-4DA6-AF08-70D516ADF449}" srcOrd="0" destOrd="0" presId="urn:microsoft.com/office/officeart/2008/layout/BubblePictureList"/>
    <dgm:cxn modelId="{35A56E84-390D-492B-B970-991E0F79C8F2}" type="presOf" srcId="{82BA2ECD-7D60-4292-985A-4B14673D6E6A}" destId="{9850B052-5E76-4588-AFF9-F2BB3EB70D9F}" srcOrd="0" destOrd="0" presId="urn:microsoft.com/office/officeart/2008/layout/BubblePictureList"/>
    <dgm:cxn modelId="{0868C8B7-FE8B-4B8D-A608-AB732336D2B7}" type="presOf" srcId="{0E3510C4-2907-4A6C-A16E-E88349823D08}" destId="{CB9E7ABE-08E6-45DC-92E4-5C6F266B7234}" srcOrd="0" destOrd="0" presId="urn:microsoft.com/office/officeart/2008/layout/BubblePictureList"/>
    <dgm:cxn modelId="{F764D8C6-E152-4FAD-AA4E-0513965BE172}" type="presOf" srcId="{57E00791-EC1C-4EBD-A2C0-6B4F00DA6771}" destId="{9E753CB1-8B28-4D43-956F-C1E1E176659E}" srcOrd="0" destOrd="0" presId="urn:microsoft.com/office/officeart/2008/layout/BubblePictureList"/>
    <dgm:cxn modelId="{D59A4DD9-A290-4F6A-B93D-288D20D83AD9}" type="presOf" srcId="{36B5A198-AE02-4531-AB7F-138E1C43CFA9}" destId="{79BB7C59-522A-4823-95DC-7E10A7F44582}" srcOrd="0" destOrd="0" presId="urn:microsoft.com/office/officeart/2008/layout/BubblePictureList"/>
    <dgm:cxn modelId="{654E90E7-8BEE-47C1-9C09-773F20B827D6}" srcId="{36B5A198-AE02-4531-AB7F-138E1C43CFA9}" destId="{13896A6F-CBE8-4430-8C0B-17F0C7D30452}" srcOrd="2" destOrd="0" parTransId="{FAAB822D-97FD-4C18-9AE4-FFDC30E0DC32}" sibTransId="{0CA81114-7942-4CA7-A236-AAAA0C0A2F98}"/>
    <dgm:cxn modelId="{89BE85F8-541C-44D7-8D72-23C76188BDF1}" type="presOf" srcId="{E392BF11-F891-4055-A2C8-DAAA297DED28}" destId="{E9C52F12-3D34-4B8D-8E46-A1CC39AF14E8}" srcOrd="0" destOrd="0" presId="urn:microsoft.com/office/officeart/2008/layout/BubblePictureList"/>
    <dgm:cxn modelId="{35FC26B9-BA1E-4DF0-B1E5-E55224F0A61F}" type="presParOf" srcId="{79BB7C59-522A-4823-95DC-7E10A7F44582}" destId="{E9C52F12-3D34-4B8D-8E46-A1CC39AF14E8}" srcOrd="0" destOrd="0" presId="urn:microsoft.com/office/officeart/2008/layout/BubblePictureList"/>
    <dgm:cxn modelId="{A89E1F94-ABEC-4104-B637-917BBFCA2C53}" type="presParOf" srcId="{79BB7C59-522A-4823-95DC-7E10A7F44582}" destId="{5EEDE0DE-7EA2-428F-8DF5-EAF7B4F992E5}" srcOrd="1" destOrd="0" presId="urn:microsoft.com/office/officeart/2008/layout/BubblePictureList"/>
    <dgm:cxn modelId="{3EB36F43-BCA5-4AD8-AA63-807F74432715}" type="presParOf" srcId="{5EEDE0DE-7EA2-428F-8DF5-EAF7B4F992E5}" destId="{5085BCF4-BD67-4C79-9DE1-FEBF6877677F}" srcOrd="0" destOrd="0" presId="urn:microsoft.com/office/officeart/2008/layout/BubblePictureList"/>
    <dgm:cxn modelId="{BAE2F6DD-D337-4E54-810A-14D2C9D5F093}" type="presParOf" srcId="{79BB7C59-522A-4823-95DC-7E10A7F44582}" destId="{EF23AF70-27E5-4C37-AD68-789F3196D66A}" srcOrd="2" destOrd="0" presId="urn:microsoft.com/office/officeart/2008/layout/BubblePictureList"/>
    <dgm:cxn modelId="{B8C10018-3EDF-4DBA-A2A4-8B74345469AF}" type="presParOf" srcId="{79BB7C59-522A-4823-95DC-7E10A7F44582}" destId="{523761B5-F135-4C37-AAAB-F3757340363F}" srcOrd="3" destOrd="0" presId="urn:microsoft.com/office/officeart/2008/layout/BubblePictureList"/>
    <dgm:cxn modelId="{71B1D8AE-D4E8-4343-82FB-105CF91EF17C}" type="presParOf" srcId="{523761B5-F135-4C37-AAAB-F3757340363F}" destId="{9850B052-5E76-4588-AFF9-F2BB3EB70D9F}" srcOrd="0" destOrd="0" presId="urn:microsoft.com/office/officeart/2008/layout/BubblePictureList"/>
    <dgm:cxn modelId="{0B3A7F7C-5FA8-4CDB-99C2-AAC12BC6EA50}" type="presParOf" srcId="{79BB7C59-522A-4823-95DC-7E10A7F44582}" destId="{CB9E7ABE-08E6-45DC-92E4-5C6F266B7234}" srcOrd="4" destOrd="0" presId="urn:microsoft.com/office/officeart/2008/layout/BubblePictureList"/>
    <dgm:cxn modelId="{2C27BECB-232A-446A-ABA6-41F36BCCCDF7}" type="presParOf" srcId="{79BB7C59-522A-4823-95DC-7E10A7F44582}" destId="{4AE02FA8-ACA5-43B0-A6B9-DAFDD93FB29A}" srcOrd="5" destOrd="0" presId="urn:microsoft.com/office/officeart/2008/layout/BubblePictureList"/>
    <dgm:cxn modelId="{73017C59-DDD5-469D-8F0D-6533C89FCE9F}" type="presParOf" srcId="{4AE02FA8-ACA5-43B0-A6B9-DAFDD93FB29A}" destId="{268C3673-B058-49A3-9A27-65934AC42C3F}" srcOrd="0" destOrd="0" presId="urn:microsoft.com/office/officeart/2008/layout/BubblePictureList"/>
    <dgm:cxn modelId="{853DCE56-C52A-41F0-A662-04A31C80C14F}" type="presParOf" srcId="{79BB7C59-522A-4823-95DC-7E10A7F44582}" destId="{E44D7392-4A1A-4FCB-8F0A-CEDA0AD5EE20}" srcOrd="6" destOrd="0" presId="urn:microsoft.com/office/officeart/2008/layout/BubblePictureList"/>
    <dgm:cxn modelId="{63FE9B8A-FAB8-455D-BFD1-7E43C70FC258}" type="presParOf" srcId="{E44D7392-4A1A-4FCB-8F0A-CEDA0AD5EE20}" destId="{9E753CB1-8B28-4D43-956F-C1E1E176659E}" srcOrd="0" destOrd="0" presId="urn:microsoft.com/office/officeart/2008/layout/BubblePictureList"/>
    <dgm:cxn modelId="{67869CF9-8F87-4285-AE2A-7172C43EAD6D}" type="presParOf" srcId="{79BB7C59-522A-4823-95DC-7E10A7F44582}" destId="{6ECCD189-0DF9-4394-B77E-CFB0AB88CF92}" srcOrd="7" destOrd="0" presId="urn:microsoft.com/office/officeart/2008/layout/BubblePictureList"/>
    <dgm:cxn modelId="{6BA39036-62EF-481A-B57D-BCF490E4495A}" type="presParOf" srcId="{6ECCD189-0DF9-4394-B77E-CFB0AB88CF92}" destId="{093EC47B-97AC-4FD6-9B46-14C23E4E2FF5}" srcOrd="0" destOrd="0" presId="urn:microsoft.com/office/officeart/2008/layout/BubblePictureList"/>
    <dgm:cxn modelId="{46EFC1A2-A91F-406B-99EE-A35BCF2443E7}" type="presParOf" srcId="{79BB7C59-522A-4823-95DC-7E10A7F44582}" destId="{5103405A-BEED-4099-9ACD-F46528E71381}" srcOrd="8" destOrd="0" presId="urn:microsoft.com/office/officeart/2008/layout/BubblePictureList"/>
    <dgm:cxn modelId="{1AC45916-850A-4840-B7EB-87B51C10E177}" type="presParOf" srcId="{79BB7C59-522A-4823-95DC-7E10A7F44582}" destId="{265ACBF8-FB37-4A78-BD05-9EBE50AF2D5C}" srcOrd="9" destOrd="0" presId="urn:microsoft.com/office/officeart/2008/layout/BubblePictureList"/>
    <dgm:cxn modelId="{1AC59800-3606-4A8F-8C05-C884A20243AE}" type="presParOf" srcId="{79BB7C59-522A-4823-95DC-7E10A7F44582}" destId="{2D118268-CC6B-42A5-AC75-6EA8251DF2CE}" srcOrd="10" destOrd="0" presId="urn:microsoft.com/office/officeart/2008/layout/BubblePictureList"/>
    <dgm:cxn modelId="{BB0ECEDD-4FA6-42E5-A094-1F1049277178}" type="presParOf" srcId="{79BB7C59-522A-4823-95DC-7E10A7F44582}" destId="{07A3DB8B-3E93-4C77-B8DB-E289C2D3487F}" srcOrd="11" destOrd="0" presId="urn:microsoft.com/office/officeart/2008/layout/BubblePictureList"/>
    <dgm:cxn modelId="{5096AAB0-EC88-4954-92B3-EC6BE7FAE660}" type="presParOf" srcId="{07A3DB8B-3E93-4C77-B8DB-E289C2D3487F}" destId="{076E8C01-83B3-4DA6-AF08-70D516ADF449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0EB39B-940A-4CB7-A855-ADB921BFFC7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899492-4A7A-4727-A7BC-9C01582EA0D1}">
      <dgm:prSet phldrT="[Text]"/>
      <dgm:spPr/>
      <dgm:t>
        <a:bodyPr/>
        <a:lstStyle/>
        <a:p>
          <a:r>
            <a:rPr lang="en-US" dirty="0"/>
            <a:t>Data Collection </a:t>
          </a:r>
        </a:p>
      </dgm:t>
    </dgm:pt>
    <dgm:pt modelId="{4084DB21-F187-4ADC-92CE-9A81574DA555}" type="parTrans" cxnId="{E6205B5C-8A4E-4CD7-88CC-938899DB000A}">
      <dgm:prSet/>
      <dgm:spPr/>
      <dgm:t>
        <a:bodyPr/>
        <a:lstStyle/>
        <a:p>
          <a:endParaRPr lang="en-US"/>
        </a:p>
      </dgm:t>
    </dgm:pt>
    <dgm:pt modelId="{36ED7084-E1BC-4182-97DF-9A1A2BC6F7DC}" type="sibTrans" cxnId="{E6205B5C-8A4E-4CD7-88CC-938899DB000A}">
      <dgm:prSet/>
      <dgm:spPr/>
      <dgm:t>
        <a:bodyPr/>
        <a:lstStyle/>
        <a:p>
          <a:endParaRPr lang="en-US"/>
        </a:p>
      </dgm:t>
    </dgm:pt>
    <dgm:pt modelId="{1519D383-5A6F-4B39-A1B6-EEDB809FB916}">
      <dgm:prSet phldrT="[Text]"/>
      <dgm:spPr/>
      <dgm:t>
        <a:bodyPr/>
        <a:lstStyle/>
        <a:p>
          <a:r>
            <a:rPr lang="en-US" dirty="0"/>
            <a:t>Classification </a:t>
          </a:r>
        </a:p>
      </dgm:t>
    </dgm:pt>
    <dgm:pt modelId="{924F8B8C-2485-4D6D-882B-88D5314A6DB0}" type="parTrans" cxnId="{8ACFB9D4-D3A9-4FB1-9494-270D5B06307B}">
      <dgm:prSet/>
      <dgm:spPr/>
      <dgm:t>
        <a:bodyPr/>
        <a:lstStyle/>
        <a:p>
          <a:endParaRPr lang="en-US"/>
        </a:p>
      </dgm:t>
    </dgm:pt>
    <dgm:pt modelId="{F15C4F97-2521-4425-9D9F-B8019596FF01}" type="sibTrans" cxnId="{8ACFB9D4-D3A9-4FB1-9494-270D5B06307B}">
      <dgm:prSet/>
      <dgm:spPr/>
      <dgm:t>
        <a:bodyPr/>
        <a:lstStyle/>
        <a:p>
          <a:endParaRPr lang="en-US"/>
        </a:p>
      </dgm:t>
    </dgm:pt>
    <dgm:pt modelId="{42890261-5421-4325-BEDD-42C292C00BFA}">
      <dgm:prSet phldrT="[Text]"/>
      <dgm:spPr/>
      <dgm:t>
        <a:bodyPr/>
        <a:lstStyle/>
        <a:p>
          <a:r>
            <a:rPr lang="en-US" dirty="0"/>
            <a:t>End user Data visualization </a:t>
          </a:r>
        </a:p>
      </dgm:t>
    </dgm:pt>
    <dgm:pt modelId="{DC33FF79-B74F-4577-B0B4-B9235609906E}" type="parTrans" cxnId="{1FDE2A67-75F0-49F8-BFEC-BAE2AD27EDC7}">
      <dgm:prSet/>
      <dgm:spPr/>
      <dgm:t>
        <a:bodyPr/>
        <a:lstStyle/>
        <a:p>
          <a:endParaRPr lang="en-US"/>
        </a:p>
      </dgm:t>
    </dgm:pt>
    <dgm:pt modelId="{3C503EBB-E6E3-4D83-BA46-B1B100DDE947}" type="sibTrans" cxnId="{1FDE2A67-75F0-49F8-BFEC-BAE2AD27EDC7}">
      <dgm:prSet/>
      <dgm:spPr/>
      <dgm:t>
        <a:bodyPr/>
        <a:lstStyle/>
        <a:p>
          <a:endParaRPr lang="en-US"/>
        </a:p>
      </dgm:t>
    </dgm:pt>
    <dgm:pt modelId="{49FC1BCA-E0CC-4A30-BA89-F70D45154DA5}" type="pres">
      <dgm:prSet presAssocID="{FA0EB39B-940A-4CB7-A855-ADB921BFFC75}" presName="Name0" presStyleCnt="0">
        <dgm:presLayoutVars>
          <dgm:dir/>
          <dgm:resizeHandles val="exact"/>
        </dgm:presLayoutVars>
      </dgm:prSet>
      <dgm:spPr/>
    </dgm:pt>
    <dgm:pt modelId="{5F00769D-D304-4B93-8BD7-01DFD5343DFD}" type="pres">
      <dgm:prSet presAssocID="{1D899492-4A7A-4727-A7BC-9C01582EA0D1}" presName="node" presStyleLbl="node1" presStyleIdx="0" presStyleCnt="3">
        <dgm:presLayoutVars>
          <dgm:bulletEnabled val="1"/>
        </dgm:presLayoutVars>
      </dgm:prSet>
      <dgm:spPr/>
    </dgm:pt>
    <dgm:pt modelId="{B47D89B8-51EE-44C4-B4C5-1DA4EB0A7BB5}" type="pres">
      <dgm:prSet presAssocID="{36ED7084-E1BC-4182-97DF-9A1A2BC6F7DC}" presName="sibTrans" presStyleCnt="0"/>
      <dgm:spPr/>
    </dgm:pt>
    <dgm:pt modelId="{C83CAE3E-96C7-44B6-A936-280EEDAD5648}" type="pres">
      <dgm:prSet presAssocID="{1519D383-5A6F-4B39-A1B6-EEDB809FB916}" presName="node" presStyleLbl="node1" presStyleIdx="1" presStyleCnt="3" custLinFactNeighborY="196">
        <dgm:presLayoutVars>
          <dgm:bulletEnabled val="1"/>
        </dgm:presLayoutVars>
      </dgm:prSet>
      <dgm:spPr/>
    </dgm:pt>
    <dgm:pt modelId="{D28044B2-93B1-46C5-B607-ADDF6707E1A4}" type="pres">
      <dgm:prSet presAssocID="{F15C4F97-2521-4425-9D9F-B8019596FF01}" presName="sibTrans" presStyleCnt="0"/>
      <dgm:spPr/>
    </dgm:pt>
    <dgm:pt modelId="{554C639A-E299-41F6-A794-7A240B5F05BF}" type="pres">
      <dgm:prSet presAssocID="{42890261-5421-4325-BEDD-42C292C00BFA}" presName="node" presStyleLbl="node1" presStyleIdx="2" presStyleCnt="3">
        <dgm:presLayoutVars>
          <dgm:bulletEnabled val="1"/>
        </dgm:presLayoutVars>
      </dgm:prSet>
      <dgm:spPr/>
    </dgm:pt>
  </dgm:ptLst>
  <dgm:cxnLst>
    <dgm:cxn modelId="{E6205B5C-8A4E-4CD7-88CC-938899DB000A}" srcId="{FA0EB39B-940A-4CB7-A855-ADB921BFFC75}" destId="{1D899492-4A7A-4727-A7BC-9C01582EA0D1}" srcOrd="0" destOrd="0" parTransId="{4084DB21-F187-4ADC-92CE-9A81574DA555}" sibTransId="{36ED7084-E1BC-4182-97DF-9A1A2BC6F7DC}"/>
    <dgm:cxn modelId="{1FDE2A67-75F0-49F8-BFEC-BAE2AD27EDC7}" srcId="{FA0EB39B-940A-4CB7-A855-ADB921BFFC75}" destId="{42890261-5421-4325-BEDD-42C292C00BFA}" srcOrd="2" destOrd="0" parTransId="{DC33FF79-B74F-4577-B0B4-B9235609906E}" sibTransId="{3C503EBB-E6E3-4D83-BA46-B1B100DDE947}"/>
    <dgm:cxn modelId="{57494E79-C2C2-45EC-A601-0F90A51489F8}" type="presOf" srcId="{42890261-5421-4325-BEDD-42C292C00BFA}" destId="{554C639A-E299-41F6-A794-7A240B5F05BF}" srcOrd="0" destOrd="0" presId="urn:microsoft.com/office/officeart/2005/8/layout/hList6"/>
    <dgm:cxn modelId="{8ACFB9D4-D3A9-4FB1-9494-270D5B06307B}" srcId="{FA0EB39B-940A-4CB7-A855-ADB921BFFC75}" destId="{1519D383-5A6F-4B39-A1B6-EEDB809FB916}" srcOrd="1" destOrd="0" parTransId="{924F8B8C-2485-4D6D-882B-88D5314A6DB0}" sibTransId="{F15C4F97-2521-4425-9D9F-B8019596FF01}"/>
    <dgm:cxn modelId="{F05A4AE8-8FF7-4CED-A8E1-74484390B9FE}" type="presOf" srcId="{1D899492-4A7A-4727-A7BC-9C01582EA0D1}" destId="{5F00769D-D304-4B93-8BD7-01DFD5343DFD}" srcOrd="0" destOrd="0" presId="urn:microsoft.com/office/officeart/2005/8/layout/hList6"/>
    <dgm:cxn modelId="{99563DF4-B391-4B78-81E2-EBC1C53C6067}" type="presOf" srcId="{FA0EB39B-940A-4CB7-A855-ADB921BFFC75}" destId="{49FC1BCA-E0CC-4A30-BA89-F70D45154DA5}" srcOrd="0" destOrd="0" presId="urn:microsoft.com/office/officeart/2005/8/layout/hList6"/>
    <dgm:cxn modelId="{1939FBF4-7AAD-41B3-B935-0B9DF2519E61}" type="presOf" srcId="{1519D383-5A6F-4B39-A1B6-EEDB809FB916}" destId="{C83CAE3E-96C7-44B6-A936-280EEDAD5648}" srcOrd="0" destOrd="0" presId="urn:microsoft.com/office/officeart/2005/8/layout/hList6"/>
    <dgm:cxn modelId="{BBEC89DE-8DCF-4254-B108-8D7E82712614}" type="presParOf" srcId="{49FC1BCA-E0CC-4A30-BA89-F70D45154DA5}" destId="{5F00769D-D304-4B93-8BD7-01DFD5343DFD}" srcOrd="0" destOrd="0" presId="urn:microsoft.com/office/officeart/2005/8/layout/hList6"/>
    <dgm:cxn modelId="{0D32841E-0EDC-4826-AFA6-7B020B043724}" type="presParOf" srcId="{49FC1BCA-E0CC-4A30-BA89-F70D45154DA5}" destId="{B47D89B8-51EE-44C4-B4C5-1DA4EB0A7BB5}" srcOrd="1" destOrd="0" presId="urn:microsoft.com/office/officeart/2005/8/layout/hList6"/>
    <dgm:cxn modelId="{B4E7E1AE-F41E-4E08-AED2-904CA4A99440}" type="presParOf" srcId="{49FC1BCA-E0CC-4A30-BA89-F70D45154DA5}" destId="{C83CAE3E-96C7-44B6-A936-280EEDAD5648}" srcOrd="2" destOrd="0" presId="urn:microsoft.com/office/officeart/2005/8/layout/hList6"/>
    <dgm:cxn modelId="{A8C0B6A5-48CA-4D02-AFEC-D7A6CE190570}" type="presParOf" srcId="{49FC1BCA-E0CC-4A30-BA89-F70D45154DA5}" destId="{D28044B2-93B1-46C5-B607-ADDF6707E1A4}" srcOrd="3" destOrd="0" presId="urn:microsoft.com/office/officeart/2005/8/layout/hList6"/>
    <dgm:cxn modelId="{A9625676-03B9-4033-9995-5F954E2955E3}" type="presParOf" srcId="{49FC1BCA-E0CC-4A30-BA89-F70D45154DA5}" destId="{554C639A-E299-41F6-A794-7A240B5F05B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90182C-41AB-4910-9AB2-EC15D1A8EC8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E459CD26-99C0-4955-9BEE-FBEA1EDDD0E6}">
      <dgm:prSet phldrT="[Text]"/>
      <dgm:spPr/>
      <dgm:t>
        <a:bodyPr/>
        <a:lstStyle/>
        <a:p>
          <a:r>
            <a:rPr lang="en-US" dirty="0"/>
            <a:t>Sound, Temperature, Gas, humidity, </a:t>
          </a:r>
          <a:r>
            <a:rPr lang="en-US"/>
            <a:t>motion </a:t>
          </a:r>
          <a:endParaRPr lang="en-US" dirty="0"/>
        </a:p>
      </dgm:t>
    </dgm:pt>
    <dgm:pt modelId="{07AFD3EF-BA22-4FC6-80ED-69A61F01B429}" type="parTrans" cxnId="{42F697D2-81A3-499E-A35D-765F1466A97E}">
      <dgm:prSet/>
      <dgm:spPr/>
      <dgm:t>
        <a:bodyPr/>
        <a:lstStyle/>
        <a:p>
          <a:endParaRPr lang="en-US"/>
        </a:p>
      </dgm:t>
    </dgm:pt>
    <dgm:pt modelId="{2B5EC29F-9A77-424E-9968-F4080DFFE33A}" type="sibTrans" cxnId="{42F697D2-81A3-499E-A35D-765F1466A97E}">
      <dgm:prSet/>
      <dgm:spPr/>
      <dgm:t>
        <a:bodyPr/>
        <a:lstStyle/>
        <a:p>
          <a:endParaRPr lang="en-US"/>
        </a:p>
      </dgm:t>
    </dgm:pt>
    <dgm:pt modelId="{5743CECA-4DD1-4E94-B206-50047643A49B}">
      <dgm:prSet phldrT="[Text]"/>
      <dgm:spPr/>
      <dgm:t>
        <a:bodyPr/>
        <a:lstStyle/>
        <a:p>
          <a:r>
            <a:rPr lang="en-US" dirty="0"/>
            <a:t>Government sector </a:t>
          </a:r>
        </a:p>
        <a:p>
          <a:r>
            <a:rPr lang="en-US" dirty="0"/>
            <a:t>Community</a:t>
          </a:r>
        </a:p>
        <a:p>
          <a:r>
            <a:rPr lang="en-US" dirty="0"/>
            <a:t>Environmental activist  </a:t>
          </a:r>
        </a:p>
        <a:p>
          <a:r>
            <a:rPr lang="en-US" dirty="0"/>
            <a:t>Environmental Expert  </a:t>
          </a:r>
        </a:p>
      </dgm:t>
    </dgm:pt>
    <dgm:pt modelId="{B314F057-4E49-47A0-9FF8-6A51710890C0}" type="parTrans" cxnId="{AE971F4B-3D31-47FF-98F7-5FBA9EED69A5}">
      <dgm:prSet/>
      <dgm:spPr/>
      <dgm:t>
        <a:bodyPr/>
        <a:lstStyle/>
        <a:p>
          <a:endParaRPr lang="en-US"/>
        </a:p>
      </dgm:t>
    </dgm:pt>
    <dgm:pt modelId="{55C283EE-33C3-48E8-8B3A-D33F96AF9717}" type="sibTrans" cxnId="{AE971F4B-3D31-47FF-98F7-5FBA9EED69A5}">
      <dgm:prSet/>
      <dgm:spPr/>
      <dgm:t>
        <a:bodyPr/>
        <a:lstStyle/>
        <a:p>
          <a:endParaRPr lang="en-US"/>
        </a:p>
      </dgm:t>
    </dgm:pt>
    <dgm:pt modelId="{7E233FF5-9CFC-4DAE-AAEB-4E9AA0DE11B9}">
      <dgm:prSet phldrT="[Text]"/>
      <dgm:spPr/>
      <dgm:t>
        <a:bodyPr/>
        <a:lstStyle/>
        <a:p>
          <a:r>
            <a:rPr lang="en-US" dirty="0"/>
            <a:t>Train CNN machine learning for classification and action recommending </a:t>
          </a:r>
        </a:p>
      </dgm:t>
    </dgm:pt>
    <dgm:pt modelId="{C1B08345-4EDC-4419-A506-756D73EAC66D}" type="sibTrans" cxnId="{7A8B1856-D532-435E-9294-3BCF7DB1E67B}">
      <dgm:prSet/>
      <dgm:spPr/>
      <dgm:t>
        <a:bodyPr/>
        <a:lstStyle/>
        <a:p>
          <a:endParaRPr lang="en-US"/>
        </a:p>
      </dgm:t>
    </dgm:pt>
    <dgm:pt modelId="{19FEBB2D-AA84-415E-95C0-E070BE7CE65F}" type="parTrans" cxnId="{7A8B1856-D532-435E-9294-3BCF7DB1E67B}">
      <dgm:prSet/>
      <dgm:spPr/>
      <dgm:t>
        <a:bodyPr/>
        <a:lstStyle/>
        <a:p>
          <a:endParaRPr lang="en-US"/>
        </a:p>
      </dgm:t>
    </dgm:pt>
    <dgm:pt modelId="{7B10FD47-C6B1-4549-8F8C-E6AFEA3F773D}" type="pres">
      <dgm:prSet presAssocID="{5290182C-41AB-4910-9AB2-EC15D1A8EC87}" presName="Name0" presStyleCnt="0">
        <dgm:presLayoutVars>
          <dgm:dir/>
          <dgm:resizeHandles val="exact"/>
        </dgm:presLayoutVars>
      </dgm:prSet>
      <dgm:spPr/>
    </dgm:pt>
    <dgm:pt modelId="{0C4A91DD-1F1F-410C-B786-DC75AB46F445}" type="pres">
      <dgm:prSet presAssocID="{5290182C-41AB-4910-9AB2-EC15D1A8EC87}" presName="bkgdShp" presStyleLbl="alignAccFollowNode1" presStyleIdx="0" presStyleCnt="1"/>
      <dgm:spPr/>
    </dgm:pt>
    <dgm:pt modelId="{D1345EE3-A10A-41C0-9AE7-BE3F6A76D63D}" type="pres">
      <dgm:prSet presAssocID="{5290182C-41AB-4910-9AB2-EC15D1A8EC87}" presName="linComp" presStyleCnt="0"/>
      <dgm:spPr/>
    </dgm:pt>
    <dgm:pt modelId="{05B4F920-B76E-4055-ACC2-FBE093A2F2EB}" type="pres">
      <dgm:prSet presAssocID="{E459CD26-99C0-4955-9BEE-FBEA1EDDD0E6}" presName="compNode" presStyleCnt="0"/>
      <dgm:spPr/>
    </dgm:pt>
    <dgm:pt modelId="{1F3B4CE1-692C-4971-AD26-9BAACE4C1503}" type="pres">
      <dgm:prSet presAssocID="{E459CD26-99C0-4955-9BEE-FBEA1EDDD0E6}" presName="node" presStyleLbl="node1" presStyleIdx="0" presStyleCnt="3">
        <dgm:presLayoutVars>
          <dgm:bulletEnabled val="1"/>
        </dgm:presLayoutVars>
      </dgm:prSet>
      <dgm:spPr/>
    </dgm:pt>
    <dgm:pt modelId="{FAACC835-3E9F-4A6D-BEEE-A1D195E8A743}" type="pres">
      <dgm:prSet presAssocID="{E459CD26-99C0-4955-9BEE-FBEA1EDDD0E6}" presName="invisiNode" presStyleLbl="node1" presStyleIdx="0" presStyleCnt="3"/>
      <dgm:spPr/>
    </dgm:pt>
    <dgm:pt modelId="{CC5E7A05-D729-4E62-B77A-C5CA8C984228}" type="pres">
      <dgm:prSet presAssocID="{E459CD26-99C0-4955-9BEE-FBEA1EDDD0E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DCDBE401-3100-4B22-940C-BCAB922AD972}" type="pres">
      <dgm:prSet presAssocID="{2B5EC29F-9A77-424E-9968-F4080DFFE33A}" presName="sibTrans" presStyleLbl="sibTrans2D1" presStyleIdx="0" presStyleCnt="0"/>
      <dgm:spPr/>
    </dgm:pt>
    <dgm:pt modelId="{0D9AC556-ECD8-405E-BA7E-219708CF9385}" type="pres">
      <dgm:prSet presAssocID="{7E233FF5-9CFC-4DAE-AAEB-4E9AA0DE11B9}" presName="compNode" presStyleCnt="0"/>
      <dgm:spPr/>
    </dgm:pt>
    <dgm:pt modelId="{38EE457C-CB0D-43EA-9C02-B0378AC429CF}" type="pres">
      <dgm:prSet presAssocID="{7E233FF5-9CFC-4DAE-AAEB-4E9AA0DE11B9}" presName="node" presStyleLbl="node1" presStyleIdx="1" presStyleCnt="3">
        <dgm:presLayoutVars>
          <dgm:bulletEnabled val="1"/>
        </dgm:presLayoutVars>
      </dgm:prSet>
      <dgm:spPr/>
    </dgm:pt>
    <dgm:pt modelId="{6D0066F5-2069-4371-A6D2-B83CB726CD87}" type="pres">
      <dgm:prSet presAssocID="{7E233FF5-9CFC-4DAE-AAEB-4E9AA0DE11B9}" presName="invisiNode" presStyleLbl="node1" presStyleIdx="1" presStyleCnt="3"/>
      <dgm:spPr/>
    </dgm:pt>
    <dgm:pt modelId="{26C311F4-FB45-491D-82B1-2A2D6010C496}" type="pres">
      <dgm:prSet presAssocID="{7E233FF5-9CFC-4DAE-AAEB-4E9AA0DE11B9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B9DA9E-294B-4D34-A28D-76BD442D9599}" type="pres">
      <dgm:prSet presAssocID="{C1B08345-4EDC-4419-A506-756D73EAC66D}" presName="sibTrans" presStyleLbl="sibTrans2D1" presStyleIdx="0" presStyleCnt="0"/>
      <dgm:spPr/>
    </dgm:pt>
    <dgm:pt modelId="{149E189F-B056-4DB4-85AB-4D8BD4C66D1B}" type="pres">
      <dgm:prSet presAssocID="{5743CECA-4DD1-4E94-B206-50047643A49B}" presName="compNode" presStyleCnt="0"/>
      <dgm:spPr/>
    </dgm:pt>
    <dgm:pt modelId="{B667C78E-67DB-412D-842B-44AF4FA31C5B}" type="pres">
      <dgm:prSet presAssocID="{5743CECA-4DD1-4E94-B206-50047643A49B}" presName="node" presStyleLbl="node1" presStyleIdx="2" presStyleCnt="3">
        <dgm:presLayoutVars>
          <dgm:bulletEnabled val="1"/>
        </dgm:presLayoutVars>
      </dgm:prSet>
      <dgm:spPr/>
    </dgm:pt>
    <dgm:pt modelId="{3639B12F-613F-40EA-B7D6-356D1A99F289}" type="pres">
      <dgm:prSet presAssocID="{5743CECA-4DD1-4E94-B206-50047643A49B}" presName="invisiNode" presStyleLbl="node1" presStyleIdx="2" presStyleCnt="3"/>
      <dgm:spPr/>
    </dgm:pt>
    <dgm:pt modelId="{F8E0EC03-0ED9-4921-8B81-D3BED9A067BE}" type="pres">
      <dgm:prSet presAssocID="{5743CECA-4DD1-4E94-B206-50047643A49B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46092D0E-0DDE-4617-BDDE-8FEB6AA0368A}" type="presOf" srcId="{5743CECA-4DD1-4E94-B206-50047643A49B}" destId="{B667C78E-67DB-412D-842B-44AF4FA31C5B}" srcOrd="0" destOrd="0" presId="urn:microsoft.com/office/officeart/2005/8/layout/pList2"/>
    <dgm:cxn modelId="{AE971F4B-3D31-47FF-98F7-5FBA9EED69A5}" srcId="{5290182C-41AB-4910-9AB2-EC15D1A8EC87}" destId="{5743CECA-4DD1-4E94-B206-50047643A49B}" srcOrd="2" destOrd="0" parTransId="{B314F057-4E49-47A0-9FF8-6A51710890C0}" sibTransId="{55C283EE-33C3-48E8-8B3A-D33F96AF9717}"/>
    <dgm:cxn modelId="{B5AB354E-80E6-453B-B847-B9FF106D9735}" type="presOf" srcId="{2B5EC29F-9A77-424E-9968-F4080DFFE33A}" destId="{DCDBE401-3100-4B22-940C-BCAB922AD972}" srcOrd="0" destOrd="0" presId="urn:microsoft.com/office/officeart/2005/8/layout/pList2"/>
    <dgm:cxn modelId="{22D66C4E-7324-468D-8911-648355078FB7}" type="presOf" srcId="{7E233FF5-9CFC-4DAE-AAEB-4E9AA0DE11B9}" destId="{38EE457C-CB0D-43EA-9C02-B0378AC429CF}" srcOrd="0" destOrd="0" presId="urn:microsoft.com/office/officeart/2005/8/layout/pList2"/>
    <dgm:cxn modelId="{7A8B1856-D532-435E-9294-3BCF7DB1E67B}" srcId="{5290182C-41AB-4910-9AB2-EC15D1A8EC87}" destId="{7E233FF5-9CFC-4DAE-AAEB-4E9AA0DE11B9}" srcOrd="1" destOrd="0" parTransId="{19FEBB2D-AA84-415E-95C0-E070BE7CE65F}" sibTransId="{C1B08345-4EDC-4419-A506-756D73EAC66D}"/>
    <dgm:cxn modelId="{7474FBA5-74F7-4664-8A7E-0D7B76F6A01A}" type="presOf" srcId="{C1B08345-4EDC-4419-A506-756D73EAC66D}" destId="{E3B9DA9E-294B-4D34-A28D-76BD442D9599}" srcOrd="0" destOrd="0" presId="urn:microsoft.com/office/officeart/2005/8/layout/pList2"/>
    <dgm:cxn modelId="{42F697D2-81A3-499E-A35D-765F1466A97E}" srcId="{5290182C-41AB-4910-9AB2-EC15D1A8EC87}" destId="{E459CD26-99C0-4955-9BEE-FBEA1EDDD0E6}" srcOrd="0" destOrd="0" parTransId="{07AFD3EF-BA22-4FC6-80ED-69A61F01B429}" sibTransId="{2B5EC29F-9A77-424E-9968-F4080DFFE33A}"/>
    <dgm:cxn modelId="{88F25CDC-C8F3-4CFE-B4E5-CB2821EDBE66}" type="presOf" srcId="{5290182C-41AB-4910-9AB2-EC15D1A8EC87}" destId="{7B10FD47-C6B1-4549-8F8C-E6AFEA3F773D}" srcOrd="0" destOrd="0" presId="urn:microsoft.com/office/officeart/2005/8/layout/pList2"/>
    <dgm:cxn modelId="{01A58FE7-3CA1-4466-A435-6C6CB3508DCC}" type="presOf" srcId="{E459CD26-99C0-4955-9BEE-FBEA1EDDD0E6}" destId="{1F3B4CE1-692C-4971-AD26-9BAACE4C1503}" srcOrd="0" destOrd="0" presId="urn:microsoft.com/office/officeart/2005/8/layout/pList2"/>
    <dgm:cxn modelId="{AE0F707F-640E-4494-A72A-1F352F60EA1F}" type="presParOf" srcId="{7B10FD47-C6B1-4549-8F8C-E6AFEA3F773D}" destId="{0C4A91DD-1F1F-410C-B786-DC75AB46F445}" srcOrd="0" destOrd="0" presId="urn:microsoft.com/office/officeart/2005/8/layout/pList2"/>
    <dgm:cxn modelId="{E3FCFBA6-02A8-432A-83DB-EFA5C21BD337}" type="presParOf" srcId="{7B10FD47-C6B1-4549-8F8C-E6AFEA3F773D}" destId="{D1345EE3-A10A-41C0-9AE7-BE3F6A76D63D}" srcOrd="1" destOrd="0" presId="urn:microsoft.com/office/officeart/2005/8/layout/pList2"/>
    <dgm:cxn modelId="{22542604-FEDF-4D51-B193-B638972B9D69}" type="presParOf" srcId="{D1345EE3-A10A-41C0-9AE7-BE3F6A76D63D}" destId="{05B4F920-B76E-4055-ACC2-FBE093A2F2EB}" srcOrd="0" destOrd="0" presId="urn:microsoft.com/office/officeart/2005/8/layout/pList2"/>
    <dgm:cxn modelId="{5009125A-3B4F-42DC-8EE9-588225BCA83B}" type="presParOf" srcId="{05B4F920-B76E-4055-ACC2-FBE093A2F2EB}" destId="{1F3B4CE1-692C-4971-AD26-9BAACE4C1503}" srcOrd="0" destOrd="0" presId="urn:microsoft.com/office/officeart/2005/8/layout/pList2"/>
    <dgm:cxn modelId="{4600B800-2B6E-48E9-88F1-E25CB736E323}" type="presParOf" srcId="{05B4F920-B76E-4055-ACC2-FBE093A2F2EB}" destId="{FAACC835-3E9F-4A6D-BEEE-A1D195E8A743}" srcOrd="1" destOrd="0" presId="urn:microsoft.com/office/officeart/2005/8/layout/pList2"/>
    <dgm:cxn modelId="{ADE42DF3-8116-44DE-9CED-34C9D78DA65F}" type="presParOf" srcId="{05B4F920-B76E-4055-ACC2-FBE093A2F2EB}" destId="{CC5E7A05-D729-4E62-B77A-C5CA8C984228}" srcOrd="2" destOrd="0" presId="urn:microsoft.com/office/officeart/2005/8/layout/pList2"/>
    <dgm:cxn modelId="{14E38CBF-2A9C-485E-B974-19721D674792}" type="presParOf" srcId="{D1345EE3-A10A-41C0-9AE7-BE3F6A76D63D}" destId="{DCDBE401-3100-4B22-940C-BCAB922AD972}" srcOrd="1" destOrd="0" presId="urn:microsoft.com/office/officeart/2005/8/layout/pList2"/>
    <dgm:cxn modelId="{A1931EF5-2027-443E-9450-0AC6847D419F}" type="presParOf" srcId="{D1345EE3-A10A-41C0-9AE7-BE3F6A76D63D}" destId="{0D9AC556-ECD8-405E-BA7E-219708CF9385}" srcOrd="2" destOrd="0" presId="urn:microsoft.com/office/officeart/2005/8/layout/pList2"/>
    <dgm:cxn modelId="{B308835E-B20A-4AE2-8BD9-395C11C953FF}" type="presParOf" srcId="{0D9AC556-ECD8-405E-BA7E-219708CF9385}" destId="{38EE457C-CB0D-43EA-9C02-B0378AC429CF}" srcOrd="0" destOrd="0" presId="urn:microsoft.com/office/officeart/2005/8/layout/pList2"/>
    <dgm:cxn modelId="{4CF9C4B5-BD06-4D1E-9CA8-F27E7EB81EE4}" type="presParOf" srcId="{0D9AC556-ECD8-405E-BA7E-219708CF9385}" destId="{6D0066F5-2069-4371-A6D2-B83CB726CD87}" srcOrd="1" destOrd="0" presId="urn:microsoft.com/office/officeart/2005/8/layout/pList2"/>
    <dgm:cxn modelId="{8CB8BC2A-09DF-4D4C-924A-3967BE34A550}" type="presParOf" srcId="{0D9AC556-ECD8-405E-BA7E-219708CF9385}" destId="{26C311F4-FB45-491D-82B1-2A2D6010C496}" srcOrd="2" destOrd="0" presId="urn:microsoft.com/office/officeart/2005/8/layout/pList2"/>
    <dgm:cxn modelId="{8CD9F9BF-99BA-4B80-A72B-1656DE9B48D4}" type="presParOf" srcId="{D1345EE3-A10A-41C0-9AE7-BE3F6A76D63D}" destId="{E3B9DA9E-294B-4D34-A28D-76BD442D9599}" srcOrd="3" destOrd="0" presId="urn:microsoft.com/office/officeart/2005/8/layout/pList2"/>
    <dgm:cxn modelId="{28458DFE-A08F-42FF-BB74-90D4CC58E1A9}" type="presParOf" srcId="{D1345EE3-A10A-41C0-9AE7-BE3F6A76D63D}" destId="{149E189F-B056-4DB4-85AB-4D8BD4C66D1B}" srcOrd="4" destOrd="0" presId="urn:microsoft.com/office/officeart/2005/8/layout/pList2"/>
    <dgm:cxn modelId="{2E664107-37B1-4CFF-95BD-2ECBCC7AE212}" type="presParOf" srcId="{149E189F-B056-4DB4-85AB-4D8BD4C66D1B}" destId="{B667C78E-67DB-412D-842B-44AF4FA31C5B}" srcOrd="0" destOrd="0" presId="urn:microsoft.com/office/officeart/2005/8/layout/pList2"/>
    <dgm:cxn modelId="{75361009-99C2-4915-91FA-6A3D20FC7E39}" type="presParOf" srcId="{149E189F-B056-4DB4-85AB-4D8BD4C66D1B}" destId="{3639B12F-613F-40EA-B7D6-356D1A99F289}" srcOrd="1" destOrd="0" presId="urn:microsoft.com/office/officeart/2005/8/layout/pList2"/>
    <dgm:cxn modelId="{A253B159-98E1-450A-8F80-74978E21A401}" type="presParOf" srcId="{149E189F-B056-4DB4-85AB-4D8BD4C66D1B}" destId="{F8E0EC03-0ED9-4921-8B81-D3BED9A067B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79DD9-0857-46F2-8EFF-4F832DCCD13C}">
      <dsp:nvSpPr>
        <dsp:cNvPr id="0" name=""/>
        <dsp:cNvSpPr/>
      </dsp:nvSpPr>
      <dsp:spPr>
        <a:xfrm>
          <a:off x="4165610" y="646962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Wild fire</a:t>
          </a:r>
        </a:p>
      </dsp:txBody>
      <dsp:txXfrm>
        <a:off x="6640316" y="1486856"/>
        <a:ext cx="1544320" cy="1517226"/>
      </dsp:txXfrm>
    </dsp:sp>
    <dsp:sp modelId="{3481ECD8-F11B-40FD-9B39-119C377D7249}">
      <dsp:nvSpPr>
        <dsp:cNvPr id="0" name=""/>
        <dsp:cNvSpPr/>
      </dsp:nvSpPr>
      <dsp:spPr>
        <a:xfrm>
          <a:off x="4136581" y="792124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Kettle ranching </a:t>
          </a:r>
        </a:p>
      </dsp:txBody>
      <dsp:txXfrm>
        <a:off x="5382875" y="3664018"/>
        <a:ext cx="2059093" cy="1408853"/>
      </dsp:txXfrm>
    </dsp:sp>
    <dsp:sp modelId="{E1B12F2F-C117-4518-BC9F-E1DCB19CC60D}">
      <dsp:nvSpPr>
        <dsp:cNvPr id="0" name=""/>
        <dsp:cNvSpPr/>
      </dsp:nvSpPr>
      <dsp:spPr>
        <a:xfrm>
          <a:off x="4063982" y="690531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Illegal Logging </a:t>
          </a:r>
        </a:p>
      </dsp:txBody>
      <dsp:txXfrm>
        <a:off x="4551662" y="1584611"/>
        <a:ext cx="1544320" cy="1517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0455C-C627-450A-A272-A0BA3014564B}">
      <dsp:nvSpPr>
        <dsp:cNvPr id="0" name=""/>
        <dsp:cNvSpPr/>
      </dsp:nvSpPr>
      <dsp:spPr>
        <a:xfrm>
          <a:off x="0" y="1076181"/>
          <a:ext cx="6618514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44B23-BFF3-4CDB-B4AD-349FC351967D}">
      <dsp:nvSpPr>
        <dsp:cNvPr id="0" name=""/>
        <dsp:cNvSpPr/>
      </dsp:nvSpPr>
      <dsp:spPr>
        <a:xfrm>
          <a:off x="374468" y="471021"/>
          <a:ext cx="4632959" cy="1210320"/>
        </a:xfrm>
        <a:prstGeom prst="roundRect">
          <a:avLst/>
        </a:prstGeom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5" tIns="0" rIns="175115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Protect the existing </a:t>
          </a:r>
        </a:p>
      </dsp:txBody>
      <dsp:txXfrm>
        <a:off x="433551" y="530104"/>
        <a:ext cx="4514793" cy="1092154"/>
      </dsp:txXfrm>
    </dsp:sp>
    <dsp:sp modelId="{2184B123-FF98-43E0-945C-2028F6C56073}">
      <dsp:nvSpPr>
        <dsp:cNvPr id="0" name=""/>
        <dsp:cNvSpPr/>
      </dsp:nvSpPr>
      <dsp:spPr>
        <a:xfrm>
          <a:off x="0" y="2935941"/>
          <a:ext cx="6618514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E18B6-2D75-4538-BA1F-3BED0EC29813}">
      <dsp:nvSpPr>
        <dsp:cNvPr id="0" name=""/>
        <dsp:cNvSpPr/>
      </dsp:nvSpPr>
      <dsp:spPr>
        <a:xfrm>
          <a:off x="374468" y="2330781"/>
          <a:ext cx="4632959" cy="1210320"/>
        </a:xfrm>
        <a:prstGeom prst="roundRect">
          <a:avLst/>
        </a:prstGeom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5" tIns="0" rIns="175115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Re-stablish</a:t>
          </a:r>
        </a:p>
      </dsp:txBody>
      <dsp:txXfrm>
        <a:off x="433551" y="2389864"/>
        <a:ext cx="4514793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0455C-C627-450A-A272-A0BA3014564B}">
      <dsp:nvSpPr>
        <dsp:cNvPr id="0" name=""/>
        <dsp:cNvSpPr/>
      </dsp:nvSpPr>
      <dsp:spPr>
        <a:xfrm>
          <a:off x="0" y="706641"/>
          <a:ext cx="433267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44B23-BFF3-4CDB-B4AD-349FC351967D}">
      <dsp:nvSpPr>
        <dsp:cNvPr id="0" name=""/>
        <dsp:cNvSpPr/>
      </dsp:nvSpPr>
      <dsp:spPr>
        <a:xfrm>
          <a:off x="245138" y="308121"/>
          <a:ext cx="3032869" cy="797040"/>
        </a:xfrm>
        <a:prstGeom prst="roundRect">
          <a:avLst/>
        </a:prstGeom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35" tIns="0" rIns="114635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Protect the existing </a:t>
          </a:r>
        </a:p>
      </dsp:txBody>
      <dsp:txXfrm>
        <a:off x="284046" y="347029"/>
        <a:ext cx="2955053" cy="719224"/>
      </dsp:txXfrm>
    </dsp:sp>
    <dsp:sp modelId="{2184B123-FF98-43E0-945C-2028F6C56073}">
      <dsp:nvSpPr>
        <dsp:cNvPr id="0" name=""/>
        <dsp:cNvSpPr/>
      </dsp:nvSpPr>
      <dsp:spPr>
        <a:xfrm>
          <a:off x="0" y="1931361"/>
          <a:ext cx="433267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E18B6-2D75-4538-BA1F-3BED0EC29813}">
      <dsp:nvSpPr>
        <dsp:cNvPr id="0" name=""/>
        <dsp:cNvSpPr/>
      </dsp:nvSpPr>
      <dsp:spPr>
        <a:xfrm>
          <a:off x="245138" y="1532841"/>
          <a:ext cx="3032869" cy="797040"/>
        </a:xfrm>
        <a:prstGeom prst="roundRect">
          <a:avLst/>
        </a:prstGeom>
        <a:gradFill flip="none" rotWithShape="1">
          <a:gsLst>
            <a:gs pos="0">
              <a:srgbClr val="68A248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35" tIns="0" rIns="11463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Re-stablish</a:t>
          </a:r>
        </a:p>
      </dsp:txBody>
      <dsp:txXfrm>
        <a:off x="284046" y="1571749"/>
        <a:ext cx="2955053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A705-BD74-4AB9-ADA4-E00157E85111}">
      <dsp:nvSpPr>
        <dsp:cNvPr id="0" name=""/>
        <dsp:cNvSpPr/>
      </dsp:nvSpPr>
      <dsp:spPr>
        <a:xfrm>
          <a:off x="528703" y="965563"/>
          <a:ext cx="3201614" cy="313457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D323F-EF2C-47AC-B7B1-64B61274DB6F}">
      <dsp:nvSpPr>
        <dsp:cNvPr id="0" name=""/>
        <dsp:cNvSpPr/>
      </dsp:nvSpPr>
      <dsp:spPr>
        <a:xfrm>
          <a:off x="3410220" y="816285"/>
          <a:ext cx="622507" cy="62210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9FE48-B9C4-45BF-867D-098396E7E6F5}">
      <dsp:nvSpPr>
        <dsp:cNvPr id="0" name=""/>
        <dsp:cNvSpPr/>
      </dsp:nvSpPr>
      <dsp:spPr>
        <a:xfrm>
          <a:off x="651515" y="1085840"/>
          <a:ext cx="2956879" cy="28939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4C5DD-F54C-42B3-8E45-0EFD47EAA93D}">
      <dsp:nvSpPr>
        <dsp:cNvPr id="0" name=""/>
        <dsp:cNvSpPr/>
      </dsp:nvSpPr>
      <dsp:spPr>
        <a:xfrm>
          <a:off x="4044294" y="2943324"/>
          <a:ext cx="2543190" cy="2482657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8DD1F-C0F2-418C-926A-8A657F82959C}">
      <dsp:nvSpPr>
        <dsp:cNvPr id="0" name=""/>
        <dsp:cNvSpPr/>
      </dsp:nvSpPr>
      <dsp:spPr>
        <a:xfrm>
          <a:off x="4186309" y="3037186"/>
          <a:ext cx="2242797" cy="21901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15F5-5481-426E-A67B-B80CFFE01F0D}">
      <dsp:nvSpPr>
        <dsp:cNvPr id="0" name=""/>
        <dsp:cNvSpPr/>
      </dsp:nvSpPr>
      <dsp:spPr>
        <a:xfrm>
          <a:off x="4001383" y="80013"/>
          <a:ext cx="2755041" cy="2800843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4B6E4-2225-406F-87B3-8E0079B8187E}">
      <dsp:nvSpPr>
        <dsp:cNvPr id="0" name=""/>
        <dsp:cNvSpPr/>
      </dsp:nvSpPr>
      <dsp:spPr>
        <a:xfrm>
          <a:off x="5068489" y="862515"/>
          <a:ext cx="460532" cy="460847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A5013-50E0-47D4-AF01-2B68D8FFDC10}">
      <dsp:nvSpPr>
        <dsp:cNvPr id="0" name=""/>
        <dsp:cNvSpPr/>
      </dsp:nvSpPr>
      <dsp:spPr>
        <a:xfrm>
          <a:off x="5529898" y="3857662"/>
          <a:ext cx="345837" cy="34545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9172D-AF29-4A1A-AEEC-87E31A554DDF}">
      <dsp:nvSpPr>
        <dsp:cNvPr id="0" name=""/>
        <dsp:cNvSpPr/>
      </dsp:nvSpPr>
      <dsp:spPr>
        <a:xfrm>
          <a:off x="4146770" y="195476"/>
          <a:ext cx="2465127" cy="25051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8DC95-21E7-4DFE-9A4A-3DC6C86D807D}">
      <dsp:nvSpPr>
        <dsp:cNvPr id="0" name=""/>
        <dsp:cNvSpPr/>
      </dsp:nvSpPr>
      <dsp:spPr>
        <a:xfrm>
          <a:off x="1822205" y="112563"/>
          <a:ext cx="3110786" cy="1010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" numCol="1" spcCol="1270" anchor="b" anchorCtr="0">
          <a:noAutofit/>
        </a:bodyPr>
        <a:lstStyle/>
        <a:p>
          <a:pPr marL="0" lvl="0" indent="0" algn="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 dirty="0"/>
        </a:p>
      </dsp:txBody>
      <dsp:txXfrm>
        <a:off x="1822205" y="112563"/>
        <a:ext cx="3110786" cy="1010152"/>
      </dsp:txXfrm>
    </dsp:sp>
    <dsp:sp modelId="{A9552062-3B75-4C8B-AF1B-781871D11230}">
      <dsp:nvSpPr>
        <dsp:cNvPr id="0" name=""/>
        <dsp:cNvSpPr/>
      </dsp:nvSpPr>
      <dsp:spPr>
        <a:xfrm>
          <a:off x="5644593" y="2820936"/>
          <a:ext cx="3110786" cy="96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 </a:t>
          </a:r>
        </a:p>
      </dsp:txBody>
      <dsp:txXfrm>
        <a:off x="5644593" y="2820936"/>
        <a:ext cx="3110786" cy="967561"/>
      </dsp:txXfrm>
    </dsp:sp>
    <dsp:sp modelId="{29004B25-F6D6-4082-99B7-CD60AE9F8487}">
      <dsp:nvSpPr>
        <dsp:cNvPr id="0" name=""/>
        <dsp:cNvSpPr/>
      </dsp:nvSpPr>
      <dsp:spPr>
        <a:xfrm>
          <a:off x="5529898" y="1282229"/>
          <a:ext cx="3110786" cy="1258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 </a:t>
          </a:r>
        </a:p>
      </dsp:txBody>
      <dsp:txXfrm>
        <a:off x="5529898" y="1282229"/>
        <a:ext cx="3110786" cy="1258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5BCF4-BD67-4C79-9DE1-FEBF6877677F}">
      <dsp:nvSpPr>
        <dsp:cNvPr id="0" name=""/>
        <dsp:cNvSpPr/>
      </dsp:nvSpPr>
      <dsp:spPr>
        <a:xfrm>
          <a:off x="-240896" y="426387"/>
          <a:ext cx="4027829" cy="3982538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3AF70-27E5-4C37-AD68-789F3196D66A}">
      <dsp:nvSpPr>
        <dsp:cNvPr id="0" name=""/>
        <dsp:cNvSpPr/>
      </dsp:nvSpPr>
      <dsp:spPr>
        <a:xfrm>
          <a:off x="1914842" y="1145345"/>
          <a:ext cx="305565" cy="30536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0B052-5E76-4588-AFF9-F2BB3EB70D9F}">
      <dsp:nvSpPr>
        <dsp:cNvPr id="0" name=""/>
        <dsp:cNvSpPr/>
      </dsp:nvSpPr>
      <dsp:spPr>
        <a:xfrm>
          <a:off x="-86735" y="602074"/>
          <a:ext cx="3719938" cy="36768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C3673-B058-49A3-9A27-65934AC42C3F}">
      <dsp:nvSpPr>
        <dsp:cNvPr id="0" name=""/>
        <dsp:cNvSpPr/>
      </dsp:nvSpPr>
      <dsp:spPr>
        <a:xfrm>
          <a:off x="3759180" y="2097546"/>
          <a:ext cx="538499" cy="538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9F9F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53CB1-8B28-4D43-956F-C1E1E176659E}">
      <dsp:nvSpPr>
        <dsp:cNvPr id="0" name=""/>
        <dsp:cNvSpPr/>
      </dsp:nvSpPr>
      <dsp:spPr>
        <a:xfrm>
          <a:off x="3822786" y="2129351"/>
          <a:ext cx="474893" cy="47493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EC47B-97AC-4FD6-9B46-14C23E4E2FF5}">
      <dsp:nvSpPr>
        <dsp:cNvPr id="0" name=""/>
        <dsp:cNvSpPr/>
      </dsp:nvSpPr>
      <dsp:spPr>
        <a:xfrm>
          <a:off x="3607471" y="1348433"/>
          <a:ext cx="690207" cy="690430"/>
        </a:xfrm>
        <a:prstGeom prst="ellips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ACBF8-FB37-4A78-BD05-9EBE50AF2D5C}">
      <dsp:nvSpPr>
        <dsp:cNvPr id="0" name=""/>
        <dsp:cNvSpPr/>
      </dsp:nvSpPr>
      <dsp:spPr>
        <a:xfrm>
          <a:off x="2728822" y="1168037"/>
          <a:ext cx="226057" cy="22621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18268-CC6B-42A5-AC75-6EA8251DF2CE}">
      <dsp:nvSpPr>
        <dsp:cNvPr id="0" name=""/>
        <dsp:cNvSpPr/>
      </dsp:nvSpPr>
      <dsp:spPr>
        <a:xfrm>
          <a:off x="2955310" y="2638240"/>
          <a:ext cx="169758" cy="16957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E8C01-83B3-4DA6-AF08-70D516ADF449}">
      <dsp:nvSpPr>
        <dsp:cNvPr id="0" name=""/>
        <dsp:cNvSpPr/>
      </dsp:nvSpPr>
      <dsp:spPr>
        <a:xfrm flipH="1">
          <a:off x="3839679" y="1470236"/>
          <a:ext cx="122416" cy="40005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52F12-3D34-4B8D-8E46-A1CC39AF14E8}">
      <dsp:nvSpPr>
        <dsp:cNvPr id="0" name=""/>
        <dsp:cNvSpPr/>
      </dsp:nvSpPr>
      <dsp:spPr>
        <a:xfrm>
          <a:off x="240896" y="1374059"/>
          <a:ext cx="1526965" cy="495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b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</a:t>
          </a:r>
        </a:p>
      </dsp:txBody>
      <dsp:txXfrm>
        <a:off x="240896" y="1374059"/>
        <a:ext cx="1526965" cy="495844"/>
      </dsp:txXfrm>
    </dsp:sp>
    <dsp:sp modelId="{CB9E7ABE-08E6-45DC-92E4-5C6F266B7234}">
      <dsp:nvSpPr>
        <dsp:cNvPr id="0" name=""/>
        <dsp:cNvSpPr/>
      </dsp:nvSpPr>
      <dsp:spPr>
        <a:xfrm>
          <a:off x="2817303" y="2072202"/>
          <a:ext cx="1526965" cy="474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</a:t>
          </a:r>
        </a:p>
      </dsp:txBody>
      <dsp:txXfrm>
        <a:off x="2817303" y="2072202"/>
        <a:ext cx="1526965" cy="474939"/>
      </dsp:txXfrm>
    </dsp:sp>
    <dsp:sp modelId="{5103405A-BEED-4099-9ACD-F46528E71381}">
      <dsp:nvSpPr>
        <dsp:cNvPr id="0" name=""/>
        <dsp:cNvSpPr/>
      </dsp:nvSpPr>
      <dsp:spPr>
        <a:xfrm>
          <a:off x="2955310" y="1374059"/>
          <a:ext cx="1526965" cy="61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</a:t>
          </a:r>
        </a:p>
      </dsp:txBody>
      <dsp:txXfrm>
        <a:off x="2955310" y="1374059"/>
        <a:ext cx="1526965" cy="6175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69D-D304-4B93-8BD7-01DFD5343DFD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83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Collection </a:t>
          </a:r>
        </a:p>
      </dsp:txBody>
      <dsp:txXfrm rot="5400000">
        <a:off x="993" y="1083732"/>
        <a:ext cx="2579687" cy="3251201"/>
      </dsp:txXfrm>
    </dsp:sp>
    <dsp:sp modelId="{C83CAE3E-96C7-44B6-A936-280EEDAD5648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83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Classification </a:t>
          </a:r>
        </a:p>
      </dsp:txBody>
      <dsp:txXfrm rot="5400000">
        <a:off x="2774156" y="1083732"/>
        <a:ext cx="2579687" cy="3251201"/>
      </dsp:txXfrm>
    </dsp:sp>
    <dsp:sp modelId="{554C639A-E299-41F6-A794-7A240B5F05BF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83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End user Data visualization </a:t>
          </a:r>
        </a:p>
      </dsp:txBody>
      <dsp:txXfrm rot="5400000">
        <a:off x="5547320" y="1083732"/>
        <a:ext cx="2579687" cy="32512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A91DD-1F1F-410C-B786-DC75AB46F445}">
      <dsp:nvSpPr>
        <dsp:cNvPr id="0" name=""/>
        <dsp:cNvSpPr/>
      </dsp:nvSpPr>
      <dsp:spPr>
        <a:xfrm>
          <a:off x="0" y="0"/>
          <a:ext cx="11855301" cy="30406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E7A05-D729-4E62-B77A-C5CA8C984228}">
      <dsp:nvSpPr>
        <dsp:cNvPr id="0" name=""/>
        <dsp:cNvSpPr/>
      </dsp:nvSpPr>
      <dsp:spPr>
        <a:xfrm>
          <a:off x="355659" y="405419"/>
          <a:ext cx="3482494" cy="22298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B4CE1-692C-4971-AD26-9BAACE4C1503}">
      <dsp:nvSpPr>
        <dsp:cNvPr id="0" name=""/>
        <dsp:cNvSpPr/>
      </dsp:nvSpPr>
      <dsp:spPr>
        <a:xfrm rot="10800000">
          <a:off x="355659" y="3040645"/>
          <a:ext cx="3482494" cy="371634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Sound, Temperature, Gas, humidity, </a:t>
          </a:r>
          <a:r>
            <a:rPr lang="en-US" sz="2800" kern="1200"/>
            <a:t>motion </a:t>
          </a:r>
          <a:endParaRPr lang="en-US" sz="2800" kern="1200" dirty="0"/>
        </a:p>
      </dsp:txBody>
      <dsp:txXfrm rot="10800000">
        <a:off x="462758" y="3040645"/>
        <a:ext cx="3268296" cy="3609245"/>
      </dsp:txXfrm>
    </dsp:sp>
    <dsp:sp modelId="{26C311F4-FB45-491D-82B1-2A2D6010C496}">
      <dsp:nvSpPr>
        <dsp:cNvPr id="0" name=""/>
        <dsp:cNvSpPr/>
      </dsp:nvSpPr>
      <dsp:spPr>
        <a:xfrm>
          <a:off x="4186403" y="405419"/>
          <a:ext cx="3482494" cy="22298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E457C-CB0D-43EA-9C02-B0378AC429CF}">
      <dsp:nvSpPr>
        <dsp:cNvPr id="0" name=""/>
        <dsp:cNvSpPr/>
      </dsp:nvSpPr>
      <dsp:spPr>
        <a:xfrm rot="10800000">
          <a:off x="4186403" y="3040645"/>
          <a:ext cx="3482494" cy="371634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 CNN machine learning for classification and action recommending </a:t>
          </a:r>
        </a:p>
      </dsp:txBody>
      <dsp:txXfrm rot="10800000">
        <a:off x="4293502" y="3040645"/>
        <a:ext cx="3268296" cy="3609245"/>
      </dsp:txXfrm>
    </dsp:sp>
    <dsp:sp modelId="{F8E0EC03-0ED9-4921-8B81-D3BED9A067BE}">
      <dsp:nvSpPr>
        <dsp:cNvPr id="0" name=""/>
        <dsp:cNvSpPr/>
      </dsp:nvSpPr>
      <dsp:spPr>
        <a:xfrm>
          <a:off x="8017147" y="405419"/>
          <a:ext cx="3482494" cy="22298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7C78E-67DB-412D-842B-44AF4FA31C5B}">
      <dsp:nvSpPr>
        <dsp:cNvPr id="0" name=""/>
        <dsp:cNvSpPr/>
      </dsp:nvSpPr>
      <dsp:spPr>
        <a:xfrm rot="10800000">
          <a:off x="8017147" y="3040645"/>
          <a:ext cx="3482494" cy="371634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Government sector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Environmental activist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Environmental Expert  </a:t>
          </a:r>
        </a:p>
      </dsp:txBody>
      <dsp:txXfrm rot="10800000">
        <a:off x="8124246" y="3040645"/>
        <a:ext cx="3268296" cy="3609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2B5-78E4-4120-85FA-7AA3C1EE3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C52A0-CC6E-41B7-9DB4-23930C668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B6F-AC16-48BD-B9B2-25472FB1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B81E-F157-42CF-9F10-5C77772E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9D28-A9EF-4D44-B1A4-E3F9C4E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9B91-D1C8-489E-8C0B-619BE263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DE9A-5231-4B1D-84BB-87018B87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19B-95D9-4AD8-A002-E882E3EA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2283-E285-457C-B979-57475E9C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F968-1C7D-45FD-B0C4-B20808E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25F7F-3DB1-45D6-90CA-CF5EB18D7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54F-69F0-493C-AA40-26B3E67FB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3BDE-8527-4906-AC69-B7ABB14C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55EF-09CB-4221-9F39-B218569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7CE8-EE3A-4A33-8AE7-69AF44D2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EBF6-89AD-4781-8A58-CAD3EA0B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5838-C59F-4B6C-BA56-F770ADC5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32A2-BCC8-4074-A301-C59EA7C5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4172-E45C-43DF-B498-EA27580A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8CCE-3D61-47D6-8EE1-5A518919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5C2A-5F07-4BAC-B328-A97C581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006A-3718-4CFF-B498-B5E6CF88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9F04-FAB0-4F76-BCAE-194C9C3E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CF23-0850-4458-AB12-540DD593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8DFA-2E04-43B4-805B-76151E1A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C338-2B25-4015-8F4A-4D13F3A3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CCC7-755E-4239-9812-EE5E87F8D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0F870-40B9-40E6-9315-301A9A67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515D-A415-47E7-BC17-51767F0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1E5D4-7852-40FE-9D79-B66BD392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82821-B8B6-4A17-888D-E3C5829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51FE-EA73-4711-9FFF-D368A006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98780-B07A-46F6-A144-B287DE2A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2574-9900-449C-AC87-DCA44B2B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58A0A-5DF9-49AF-8727-9AC55B6A1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D85E-6C54-4382-AE46-E1746C1B8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E7873-32A0-4C61-A963-3D482CB7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A4326-344D-4A27-A66B-3FB67749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1098A-5149-43D0-895B-C5FCE5B5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AFB6-5074-4C17-9A2B-8E2E84A6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975C1-EA9C-4F4F-AC56-D8F137ED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C4B9F-B95E-48FD-8719-9AD2E3D4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921D6-C671-40E5-9598-6F2EA3B3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8E1EB-4B14-421C-9D9A-4F4BD507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05E1F-2409-4406-8475-A2122843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7FB79-4A77-4618-8120-EE77EA5F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86CE-1AE1-427A-B064-AFBC60A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5D3C-EF77-45BD-BDF8-8AD70907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2681-36E9-42FB-987A-15D6F4E7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08D5B-60A9-4AE6-9673-B3187E3F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94EF-AD6B-4052-8719-E8CD84C2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94F1-CB8B-4C41-9C13-606474D8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B37-B047-4114-8390-EA1FECA9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9655A-F219-4B14-B725-7A992A4D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5E9B0-47CA-4A35-9961-18797636E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D296-A8B1-41B5-A302-97512FC0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39739-7463-4FF2-98C4-ABF50E13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C37BE-EC69-4679-873D-75815E6A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B1096-630C-4D3C-9F6C-21A2F777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672F-E9F8-45D6-A665-56CD260B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C2D4-8AED-4EBB-B345-4223A96D4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36CF-67DD-468A-9C08-18ED300BE1B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DC53-519B-426C-8A11-F4E772806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0CEA-111D-4A38-BDA1-6002BE2E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4F5D-C867-4011-86D7-07B4AF1E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FAA49-2470-4324-9B52-CB82A4AC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11939" r="5746" b="11302"/>
          <a:stretch/>
        </p:blipFill>
        <p:spPr>
          <a:xfrm>
            <a:off x="3033653" y="308100"/>
            <a:ext cx="5461876" cy="654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DCE17-9605-4B4B-BFA7-B02BE6CCC6BC}"/>
              </a:ext>
            </a:extLst>
          </p:cNvPr>
          <p:cNvSpPr txBox="1"/>
          <p:nvPr/>
        </p:nvSpPr>
        <p:spPr>
          <a:xfrm>
            <a:off x="4095801" y="3583050"/>
            <a:ext cx="1668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 </a:t>
            </a:r>
            <a:r>
              <a:rPr lang="en-US" sz="5400" b="1" dirty="0"/>
              <a:t>FOR</a:t>
            </a:r>
            <a:r>
              <a:rPr lang="en-US" sz="5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C241A-6BEE-4CD5-A12C-50EE29E98F48}"/>
              </a:ext>
            </a:extLst>
          </p:cNvPr>
          <p:cNvSpPr txBox="1"/>
          <p:nvPr/>
        </p:nvSpPr>
        <p:spPr>
          <a:xfrm>
            <a:off x="6093722" y="3583050"/>
            <a:ext cx="541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CLIMATE CHANGE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63DDB0-578C-4FAB-89EC-6D7C30A81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3405636"/>
            <a:ext cx="2895600" cy="1581150"/>
          </a:xfrm>
          <a:prstGeom prst="rect">
            <a:avLst/>
          </a:prstGeom>
          <a:effectLst>
            <a:glow rad="63500">
              <a:schemeClr val="accent3">
                <a:satMod val="175000"/>
                <a:alpha val="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8578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8AD9E6-F331-4428-9020-3D118CECB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4" t="10663" r="19150" b="16739"/>
          <a:stretch/>
        </p:blipFill>
        <p:spPr>
          <a:xfrm>
            <a:off x="928915" y="939701"/>
            <a:ext cx="4542970" cy="497859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DF3ED7F-A025-4CCE-9935-610DA4251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7533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3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9BB0D-6093-4308-9ED1-D54AF5A7B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>
          <a:xfrm>
            <a:off x="616361" y="661480"/>
            <a:ext cx="4183066" cy="5739319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800602-9816-430D-AF31-5007F80AE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27261"/>
              </p:ext>
            </p:extLst>
          </p:nvPr>
        </p:nvGraphicFramePr>
        <p:xfrm>
          <a:off x="5297714" y="1320799"/>
          <a:ext cx="6618514" cy="444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03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DDDBF823-6ECB-49D5-BFB0-54132C3879AE}"/>
              </a:ext>
            </a:extLst>
          </p:cNvPr>
          <p:cNvSpPr/>
          <p:nvPr/>
        </p:nvSpPr>
        <p:spPr>
          <a:xfrm>
            <a:off x="2289550" y="3521577"/>
            <a:ext cx="1030514" cy="986971"/>
          </a:xfrm>
          <a:prstGeom prst="plus">
            <a:avLst>
              <a:gd name="adj" fmla="val 43519"/>
            </a:avLst>
          </a:prstGeom>
          <a:solidFill>
            <a:srgbClr val="68A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73905-66F6-4FFE-9527-47AD92D2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9" t="17857" r="36439" b="25866"/>
          <a:stretch/>
        </p:blipFill>
        <p:spPr>
          <a:xfrm>
            <a:off x="1077606" y="4612363"/>
            <a:ext cx="1727201" cy="1886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81509A-37E7-4370-B48D-5CAB69B29F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t="-988" r="12482"/>
          <a:stretch/>
        </p:blipFill>
        <p:spPr>
          <a:xfrm>
            <a:off x="6023429" y="1335314"/>
            <a:ext cx="6168571" cy="5522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3721B-2642-4FF6-8C09-3CBC2348CD7C}"/>
              </a:ext>
            </a:extLst>
          </p:cNvPr>
          <p:cNvSpPr txBox="1"/>
          <p:nvPr/>
        </p:nvSpPr>
        <p:spPr>
          <a:xfrm rot="19702823">
            <a:off x="6340825" y="2052305"/>
            <a:ext cx="529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Accelerate performance 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EFB845F-FE02-42AE-94D5-2B52D41E7424}"/>
              </a:ext>
            </a:extLst>
          </p:cNvPr>
          <p:cNvSpPr/>
          <p:nvPr/>
        </p:nvSpPr>
        <p:spPr>
          <a:xfrm>
            <a:off x="2631561" y="5209661"/>
            <a:ext cx="2254039" cy="6922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Machine Learning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6643B9-DE2C-489A-AD31-E1ED445BB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036702"/>
              </p:ext>
            </p:extLst>
          </p:nvPr>
        </p:nvGraphicFramePr>
        <p:xfrm>
          <a:off x="930600" y="358780"/>
          <a:ext cx="4332670" cy="291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9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65A0BA-442E-4C14-BA46-806697471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651550"/>
              </p:ext>
            </p:extLst>
          </p:nvPr>
        </p:nvGraphicFramePr>
        <p:xfrm>
          <a:off x="-22860" y="1223010"/>
          <a:ext cx="8755380" cy="548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766488-CEC9-45FC-9E9C-0C4147387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407853"/>
              </p:ext>
            </p:extLst>
          </p:nvPr>
        </p:nvGraphicFramePr>
        <p:xfrm>
          <a:off x="7280910" y="2125980"/>
          <a:ext cx="4297680" cy="4835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B5B056-D77A-42C7-9441-F18402960EE4}"/>
              </a:ext>
            </a:extLst>
          </p:cNvPr>
          <p:cNvSpPr txBox="1"/>
          <p:nvPr/>
        </p:nvSpPr>
        <p:spPr>
          <a:xfrm>
            <a:off x="2551814" y="414670"/>
            <a:ext cx="5916107" cy="36933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Predicting Forest Activity and Action Recommending System </a:t>
            </a:r>
          </a:p>
        </p:txBody>
      </p:sp>
    </p:spTree>
    <p:extLst>
      <p:ext uri="{BB962C8B-B14F-4D97-AF65-F5344CB8AC3E}">
        <p14:creationId xmlns:p14="http://schemas.microsoft.com/office/powerpoint/2010/main" val="384604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7CE548-6C6E-4A11-8F43-72FC59D19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715604"/>
              </p:ext>
            </p:extLst>
          </p:nvPr>
        </p:nvGraphicFramePr>
        <p:xfrm>
          <a:off x="2032000" y="10173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7C16B9-6DF4-45F2-A7A1-7581FF2FE265}"/>
              </a:ext>
            </a:extLst>
          </p:cNvPr>
          <p:cNvSpPr txBox="1"/>
          <p:nvPr/>
        </p:nvSpPr>
        <p:spPr>
          <a:xfrm>
            <a:off x="4486939" y="237288"/>
            <a:ext cx="2228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179311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AEF864-B50A-4473-98D0-CD1707273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768536"/>
              </p:ext>
            </p:extLst>
          </p:nvPr>
        </p:nvGraphicFramePr>
        <p:xfrm>
          <a:off x="116958" y="101010"/>
          <a:ext cx="11855302" cy="675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37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67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Climate Change   Protecting and Re-stablishing Forest</dc:title>
  <dc:creator>DLD</dc:creator>
  <cp:lastModifiedBy>DLD</cp:lastModifiedBy>
  <cp:revision>30</cp:revision>
  <dcterms:created xsi:type="dcterms:W3CDTF">2019-10-25T11:44:45Z</dcterms:created>
  <dcterms:modified xsi:type="dcterms:W3CDTF">2019-10-25T16:26:28Z</dcterms:modified>
</cp:coreProperties>
</file>