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808F1FDA-A440-48F0-84D4-983DF666B0E7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E69E5B8-E19D-4607-82B2-031720011D4A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764"/>
            <a:ext cx="9144000" cy="3616551"/>
          </a:xfrm>
        </p:spPr>
        <p:txBody>
          <a:bodyPr>
            <a:normAutofit/>
          </a:bodyPr>
          <a:lstStyle/>
          <a:p>
            <a:pPr algn="ctr"/>
            <a:r>
              <a:rPr lang="ru-RU" sz="1800" dirty="0"/>
              <a:t>МІНІСТЕРСТВО ОСВІТИ І НАУКИ УКРАЇНИ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 err="1"/>
              <a:t>Національний</a:t>
            </a:r>
            <a:r>
              <a:rPr lang="ru-RU" sz="1800" dirty="0"/>
              <a:t> </a:t>
            </a:r>
            <a:r>
              <a:rPr lang="ru-RU" sz="1800" dirty="0" err="1"/>
              <a:t>аерокосмічний</a:t>
            </a:r>
            <a:r>
              <a:rPr lang="ru-RU" sz="1800" dirty="0"/>
              <a:t> </a:t>
            </a:r>
            <a:r>
              <a:rPr lang="ru-RU" sz="1800" dirty="0" err="1"/>
              <a:t>університет</a:t>
            </a:r>
            <a:r>
              <a:rPr lang="ru-RU" sz="1800" dirty="0"/>
              <a:t> </a:t>
            </a:r>
            <a:r>
              <a:rPr lang="ru-RU" sz="1800" dirty="0" err="1"/>
              <a:t>ім</a:t>
            </a:r>
            <a:r>
              <a:rPr lang="ru-RU" sz="1800" dirty="0"/>
              <a:t>. М.Є. </a:t>
            </a:r>
            <a:r>
              <a:rPr lang="ru-RU" sz="1800" dirty="0" err="1"/>
              <a:t>Жуковського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«</a:t>
            </a:r>
            <a:r>
              <a:rPr lang="ru-RU" sz="1800" dirty="0" err="1"/>
              <a:t>Харківський</a:t>
            </a:r>
            <a:r>
              <a:rPr lang="ru-RU" sz="1800" dirty="0"/>
              <a:t> </a:t>
            </a:r>
            <a:r>
              <a:rPr lang="ru-RU" sz="1800" dirty="0" err="1"/>
              <a:t>авіаційний</a:t>
            </a:r>
            <a:r>
              <a:rPr lang="ru-RU" sz="1800" dirty="0"/>
              <a:t> </a:t>
            </a:r>
            <a:r>
              <a:rPr lang="ru-RU" sz="1800" dirty="0" err="1"/>
              <a:t>інститут</a:t>
            </a:r>
            <a:r>
              <a:rPr lang="ru-RU" sz="1800" dirty="0"/>
              <a:t>»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Факультет </a:t>
            </a:r>
            <a:r>
              <a:rPr lang="ru-RU" sz="1800" dirty="0" err="1"/>
              <a:t>радіоелектроніки</a:t>
            </a:r>
            <a:r>
              <a:rPr lang="ru-RU" sz="1800" dirty="0"/>
              <a:t>, </a:t>
            </a:r>
            <a:r>
              <a:rPr lang="ru-RU" sz="1800" dirty="0" err="1"/>
              <a:t>комп’ютерних</a:t>
            </a:r>
            <a:r>
              <a:rPr lang="ru-RU" sz="1800" dirty="0"/>
              <a:t> систем та </a:t>
            </a:r>
            <a:r>
              <a:rPr lang="ru-RU" sz="1800" dirty="0" err="1"/>
              <a:t>інфокомунікацій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Кафедра </a:t>
            </a:r>
            <a:r>
              <a:rPr lang="ru-RU" sz="1800" dirty="0" err="1"/>
              <a:t>комп’ютерних</a:t>
            </a:r>
            <a:r>
              <a:rPr lang="ru-RU" sz="1800" dirty="0"/>
              <a:t> систем та мереж і </a:t>
            </a:r>
            <a:r>
              <a:rPr lang="ru-RU" sz="1800" dirty="0" err="1"/>
              <a:t>кібербезпеки</a:t>
            </a:r>
            <a:r>
              <a:rPr lang="ru-RU" dirty="0"/>
              <a:t/>
            </a:r>
            <a:br>
              <a:rPr lang="ru-RU" dirty="0"/>
            </a:b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Тема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інтерактивний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веб-сайт з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використанням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технологій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доповненої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реальності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 »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5301208"/>
            <a:ext cx="7315200" cy="1144632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01225"/>
              </p:ext>
            </p:extLst>
          </p:nvPr>
        </p:nvGraphicFramePr>
        <p:xfrm>
          <a:off x="0" y="4262145"/>
          <a:ext cx="9143999" cy="24061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6082"/>
                <a:gridCol w="266063"/>
                <a:gridCol w="485781"/>
                <a:gridCol w="3651078"/>
                <a:gridCol w="2064995"/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Виконав</a:t>
                      </a:r>
                      <a:r>
                        <a:rPr lang="en-US" sz="1400" dirty="0">
                          <a:effectLst/>
                        </a:rPr>
                        <a:t>: </a:t>
                      </a:r>
                      <a:r>
                        <a:rPr lang="en-US" sz="1400" dirty="0" err="1">
                          <a:effectLst/>
                        </a:rPr>
                        <a:t>студент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курсу групи №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545</a:t>
                      </a:r>
                      <a:r>
                        <a:rPr lang="uk-UA" sz="1400">
                          <a:effectLst/>
                        </a:rPr>
                        <a:t>а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напряму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підготовки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спеціальності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marR="3562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123 – </a:t>
                      </a:r>
                      <a:r>
                        <a:rPr lang="en-US" sz="1400" dirty="0" err="1">
                          <a:effectLst/>
                        </a:rPr>
                        <a:t>комп’ютерна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інженерія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aseline="30000">
                          <a:effectLst/>
                        </a:rPr>
                        <a:t>(шифр і назва напряму підготовки (спеціальності))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marR="3562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Семенец</a:t>
                      </a:r>
                      <a:r>
                        <a:rPr lang="uk-UA" sz="1400" dirty="0">
                          <a:effectLst/>
                        </a:rPr>
                        <a:t> В.М.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aseline="30000">
                          <a:effectLst/>
                        </a:rPr>
                        <a:t>(прізвище й ініціали студента)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R="2159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Керівник: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gridSpan="4">
                  <a:txBody>
                    <a:bodyPr/>
                    <a:lstStyle/>
                    <a:p>
                      <a:pPr marR="3562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к.т.н., доц. каф. 503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 gridSpan="5">
                  <a:txBody>
                    <a:bodyPr/>
                    <a:lstStyle/>
                    <a:p>
                      <a:pPr marR="35623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Орєхов О.О.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73025" marR="73025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таке</a:t>
            </a:r>
            <a:r>
              <a:rPr lang="ru-RU" b="1" dirty="0"/>
              <a:t> </a:t>
            </a:r>
            <a:r>
              <a:rPr lang="ru-RU" b="1" dirty="0" err="1"/>
              <a:t>доповнена</a:t>
            </a:r>
            <a:r>
              <a:rPr lang="ru-RU" b="1" dirty="0"/>
              <a:t> </a:t>
            </a:r>
            <a:r>
              <a:rPr lang="ru-RU" b="1" dirty="0" err="1"/>
              <a:t>реальність</a:t>
            </a:r>
            <a:r>
              <a:rPr lang="ru-RU" b="1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err="1"/>
              <a:t>Доповнена</a:t>
            </a:r>
            <a:r>
              <a:rPr lang="ru-RU" sz="2400" dirty="0"/>
              <a:t> </a:t>
            </a:r>
            <a:r>
              <a:rPr lang="ru-RU" sz="2400" dirty="0" err="1"/>
              <a:t>реальність</a:t>
            </a:r>
            <a:r>
              <a:rPr lang="ru-RU" sz="2400" dirty="0"/>
              <a:t> (в </a:t>
            </a:r>
            <a:r>
              <a:rPr lang="ru-RU" sz="2400" dirty="0" err="1"/>
              <a:t>перекладі</a:t>
            </a:r>
            <a:r>
              <a:rPr lang="ru-RU" sz="2400" dirty="0"/>
              <a:t> з </a:t>
            </a:r>
            <a:r>
              <a:rPr lang="ru-RU" sz="2400" dirty="0" err="1"/>
              <a:t>англійської</a:t>
            </a:r>
            <a:r>
              <a:rPr lang="ru-RU" sz="2400" dirty="0"/>
              <a:t> </a:t>
            </a:r>
            <a:r>
              <a:rPr lang="en-US" sz="2400" dirty="0"/>
              <a:t>augmented reality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en-US" sz="2400" dirty="0"/>
              <a:t>AR</a:t>
            </a:r>
            <a:r>
              <a:rPr lang="ru-RU" sz="2400" dirty="0"/>
              <a:t>) –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доповнення</a:t>
            </a:r>
            <a:r>
              <a:rPr lang="ru-RU" sz="2400" dirty="0"/>
              <a:t> </a:t>
            </a:r>
            <a:r>
              <a:rPr lang="ru-RU" sz="2400" dirty="0" err="1"/>
              <a:t>фізичного</a:t>
            </a:r>
            <a:r>
              <a:rPr lang="ru-RU" sz="2400" dirty="0"/>
              <a:t> </a:t>
            </a:r>
            <a:r>
              <a:rPr lang="ru-RU" sz="2400" dirty="0" err="1"/>
              <a:t>світу</a:t>
            </a:r>
            <a:r>
              <a:rPr lang="ru-RU" sz="2400" dirty="0"/>
              <a:t> за </a:t>
            </a:r>
            <a:r>
              <a:rPr lang="ru-RU" sz="2400" dirty="0" err="1"/>
              <a:t>допомогою</a:t>
            </a:r>
            <a:r>
              <a:rPr lang="ru-RU" sz="2400" dirty="0"/>
              <a:t> </a:t>
            </a:r>
            <a:r>
              <a:rPr lang="ru-RU" sz="2400" dirty="0" err="1"/>
              <a:t>цифрових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, яке </a:t>
            </a:r>
            <a:r>
              <a:rPr lang="ru-RU" sz="2400" dirty="0" err="1"/>
              <a:t>забезпечується</a:t>
            </a:r>
            <a:r>
              <a:rPr lang="ru-RU" sz="2400" dirty="0"/>
              <a:t> </a:t>
            </a:r>
            <a:r>
              <a:rPr lang="ru-RU" sz="2400" dirty="0" err="1"/>
              <a:t>комп'ютерними</a:t>
            </a:r>
            <a:r>
              <a:rPr lang="ru-RU" sz="2400" dirty="0"/>
              <a:t> </a:t>
            </a:r>
            <a:r>
              <a:rPr lang="ru-RU" sz="2400" dirty="0" err="1"/>
              <a:t>пристроями</a:t>
            </a:r>
            <a:r>
              <a:rPr lang="ru-RU" sz="2400" dirty="0"/>
              <a:t> (смартфонами, планшетами та окулярами </a:t>
            </a:r>
            <a:r>
              <a:rPr lang="en-US" sz="2400" dirty="0"/>
              <a:t>AR</a:t>
            </a:r>
            <a:r>
              <a:rPr lang="ru-RU" sz="2400" dirty="0"/>
              <a:t>) в </a:t>
            </a:r>
            <a:r>
              <a:rPr lang="ru-RU" sz="2400" dirty="0" err="1"/>
              <a:t>режимі</a:t>
            </a:r>
            <a:r>
              <a:rPr lang="ru-RU" sz="2400" dirty="0"/>
              <a:t> реального часу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425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uk-UA" dirty="0" smtClean="0"/>
              <a:t>Мета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400" dirty="0"/>
              <a:t>Мета курсової є розробка веб-додатку, але через відсутність часу вийшла тільки одна головна сторінка ,всі сторінки і функціонал буде реалізовано в дипломному проекті  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7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Зовнішній вид сайту(1)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38" y="2770188"/>
            <a:ext cx="7188524" cy="35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Взаємодії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708920"/>
            <a:ext cx="6371089" cy="353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Зовнішній вид </a:t>
            </a:r>
            <a:r>
              <a:rPr lang="uk-UA" dirty="0" smtClean="0"/>
              <a:t>сайту(2)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25962"/>
            <a:ext cx="7315200" cy="34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ru-RU" sz="2400" b="1" dirty="0" err="1"/>
              <a:t>Розробка</a:t>
            </a:r>
            <a:r>
              <a:rPr lang="ru-RU" sz="2400" b="1" dirty="0"/>
              <a:t> та </a:t>
            </a:r>
            <a:r>
              <a:rPr lang="ru-RU" sz="2400" b="1" dirty="0" err="1"/>
              <a:t>описання</a:t>
            </a:r>
            <a:r>
              <a:rPr lang="ru-RU" sz="2400" b="1" dirty="0"/>
              <a:t> </a:t>
            </a:r>
            <a:r>
              <a:rPr lang="ru-RU" sz="2400" b="1" dirty="0" err="1"/>
              <a:t>ключових</a:t>
            </a:r>
            <a:r>
              <a:rPr lang="ru-RU" sz="2400" b="1" dirty="0"/>
              <a:t> </a:t>
            </a:r>
            <a:r>
              <a:rPr lang="ru-RU" sz="2400" b="1" dirty="0" err="1"/>
              <a:t>методів</a:t>
            </a:r>
            <a:r>
              <a:rPr lang="ru-RU" sz="2400" b="1" dirty="0"/>
              <a:t> </a:t>
            </a:r>
            <a:r>
              <a:rPr lang="ru-RU" sz="2400" b="1" dirty="0" err="1"/>
              <a:t>класів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Autoplay</a:t>
            </a:r>
            <a:r>
              <a:rPr lang="ru-RU" dirty="0"/>
              <a:t>(</a:t>
            </a:r>
            <a:r>
              <a:rPr lang="uk-UA" dirty="0"/>
              <a:t>метод має один атрибут </a:t>
            </a:r>
            <a:r>
              <a:rPr lang="en-US" dirty="0"/>
              <a:t>Delay</a:t>
            </a:r>
            <a:r>
              <a:rPr lang="uk-UA" dirty="0"/>
              <a:t>  </a:t>
            </a:r>
            <a:r>
              <a:rPr lang="ru-RU" dirty="0" err="1"/>
              <a:t>відповідаючий</a:t>
            </a:r>
            <a:r>
              <a:rPr lang="ru-RU" dirty="0"/>
              <a:t>  за те як часто буде </a:t>
            </a:r>
            <a:r>
              <a:rPr lang="ru-RU" dirty="0" err="1"/>
              <a:t>повторюватись</a:t>
            </a:r>
            <a:r>
              <a:rPr lang="ru-RU" dirty="0"/>
              <a:t> </a:t>
            </a:r>
            <a:r>
              <a:rPr lang="ru-RU" dirty="0" err="1"/>
              <a:t>анімація</a:t>
            </a:r>
            <a:r>
              <a:rPr lang="uk-UA" dirty="0"/>
              <a:t>)</a:t>
            </a:r>
            <a:endParaRPr lang="ru-RU" dirty="0"/>
          </a:p>
          <a:p>
            <a:pPr lvl="0"/>
            <a:r>
              <a:rPr lang="en-US" dirty="0"/>
              <a:t>Speed</a:t>
            </a:r>
            <a:r>
              <a:rPr lang="uk-UA" dirty="0"/>
              <a:t> (метод відповідає за швидкість анімації )</a:t>
            </a:r>
            <a:endParaRPr lang="ru-RU" dirty="0"/>
          </a:p>
          <a:p>
            <a:pPr lvl="0"/>
            <a:r>
              <a:rPr lang="en-US" dirty="0" err="1"/>
              <a:t>CoverFlowEffect</a:t>
            </a:r>
            <a:r>
              <a:rPr lang="uk-UA" dirty="0"/>
              <a:t>(має атрибути </a:t>
            </a:r>
            <a:r>
              <a:rPr lang="uk-UA" dirty="0" err="1"/>
              <a:t>відповідаючі</a:t>
            </a:r>
            <a:r>
              <a:rPr lang="uk-UA" dirty="0"/>
              <a:t> за плавність ,тіні і </a:t>
            </a:r>
            <a:r>
              <a:rPr lang="uk-UA" dirty="0" err="1"/>
              <a:t>т.д</a:t>
            </a:r>
            <a:r>
              <a:rPr lang="uk-UA" dirty="0"/>
              <a:t>)</a:t>
            </a:r>
            <a:endParaRPr lang="ru-RU" dirty="0"/>
          </a:p>
          <a:p>
            <a:pPr lvl="0"/>
            <a:r>
              <a:rPr lang="en-US" dirty="0"/>
              <a:t>Pagination( </a:t>
            </a:r>
            <a:r>
              <a:rPr lang="uk-UA" dirty="0"/>
              <a:t>відповідає за розриви)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даному</a:t>
            </a:r>
            <a:r>
              <a:rPr lang="ru-RU" dirty="0"/>
              <a:t> курсовому </a:t>
            </a:r>
            <a:r>
              <a:rPr lang="ru-RU" dirty="0" err="1"/>
              <a:t>проекті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 частично </a:t>
            </a:r>
            <a:r>
              <a:rPr lang="ru-RU" dirty="0" err="1"/>
              <a:t>реалізованно</a:t>
            </a:r>
            <a:r>
              <a:rPr lang="ru-RU" dirty="0"/>
              <a:t> проект  на тему «</a:t>
            </a:r>
            <a:r>
              <a:rPr lang="ru-RU" dirty="0" err="1"/>
              <a:t>інтерактивний</a:t>
            </a:r>
            <a:r>
              <a:rPr lang="ru-RU" dirty="0"/>
              <a:t> веб-сайт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ru-RU" dirty="0" err="1"/>
              <a:t>доповненої</a:t>
            </a:r>
            <a:r>
              <a:rPr lang="ru-RU" dirty="0"/>
              <a:t> </a:t>
            </a:r>
            <a:r>
              <a:rPr lang="ru-RU" dirty="0" err="1"/>
              <a:t>реальності</a:t>
            </a:r>
            <a:r>
              <a:rPr lang="ru-RU" dirty="0"/>
              <a:t> » ,</a:t>
            </a:r>
            <a:r>
              <a:rPr lang="ru-RU" dirty="0" err="1"/>
              <a:t>цей</a:t>
            </a:r>
            <a:r>
              <a:rPr lang="ru-RU" dirty="0"/>
              <a:t> проект повинен в </a:t>
            </a:r>
            <a:r>
              <a:rPr lang="ru-RU" dirty="0" err="1"/>
              <a:t>майбутньому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данних</a:t>
            </a:r>
            <a:r>
              <a:rPr lang="ru-RU" dirty="0"/>
              <a:t> ,</a:t>
            </a:r>
            <a:r>
              <a:rPr lang="ru-RU" dirty="0" err="1"/>
              <a:t>використування</a:t>
            </a:r>
            <a:r>
              <a:rPr lang="ru-RU" dirty="0"/>
              <a:t> </a:t>
            </a:r>
            <a:r>
              <a:rPr lang="en-US" dirty="0"/>
              <a:t>AR</a:t>
            </a:r>
            <a:r>
              <a:rPr lang="uk-UA" dirty="0"/>
              <a:t> технологій та частини </a:t>
            </a:r>
            <a:r>
              <a:rPr lang="uk-UA" dirty="0" err="1"/>
              <a:t>якая</a:t>
            </a:r>
            <a:r>
              <a:rPr lang="uk-UA" dirty="0"/>
              <a:t> відповідатиме за технічну частину проекту. В цього проекту є майбутні перспективи так як </a:t>
            </a:r>
            <a:r>
              <a:rPr lang="uk-UA" dirty="0" err="1"/>
              <a:t>використування</a:t>
            </a:r>
            <a:r>
              <a:rPr lang="uk-UA" dirty="0"/>
              <a:t> технологій реалізації в веб-додатках є майбутнє веб-розробки , на мою думку .В майбутньому можливо буде добавити в веб додаток 3д анімацію та взаємодію с користувачем.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6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9792" y="2852936"/>
            <a:ext cx="7315200" cy="1154097"/>
          </a:xfrm>
        </p:spPr>
        <p:txBody>
          <a:bodyPr/>
          <a:lstStyle/>
          <a:p>
            <a:r>
              <a:rPr lang="uk-UA" dirty="0" smtClean="0"/>
              <a:t>Дякую за увагу!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</TotalTime>
  <Words>261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Перспектива</vt:lpstr>
      <vt:lpstr>МІНІСТЕРСТВО ОСВІТИ І НАУКИ УКРАЇНИ   Національний аерокосмічний університет ім. М.Є. Жуковського «Харківський авіаційний інститут»   Факультет радіоелектроніки, комп’ютерних систем та інфокомунікацій   Кафедра комп’ютерних систем та мереж і кібербезпеки   Тема«інтерактивний веб-сайт з використанням технологій доповненої реальності »</vt:lpstr>
      <vt:lpstr>Що таке доповнена реальність?</vt:lpstr>
      <vt:lpstr> Мета</vt:lpstr>
      <vt:lpstr>Зовнішній вид сайту(1)</vt:lpstr>
      <vt:lpstr>Взаємодії</vt:lpstr>
      <vt:lpstr>Зовнішній вид сайту(2)</vt:lpstr>
      <vt:lpstr>Розробка та описання ключових методів класів </vt:lpstr>
      <vt:lpstr>Висновок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МІНІСТЕРСТВО ОСВІТИ І НАУКИ УКРАЇНИ   Національний аерокосмічний університет ім. М.Є. Жуковського «Харківський авіаційний інститут»   Факультет радіоелектроніки, комп’ютерних систем та інфокомунікацій   Кафедра комп’ютерних систем та мереж і кібербезпеки   Тема«інтерактивний веб-сайт з використанням технологій доповненої реальності »</dc:title>
  <dc:creator>degarem</dc:creator>
  <cp:lastModifiedBy>degarem</cp:lastModifiedBy>
  <cp:revision>2</cp:revision>
  <dcterms:created xsi:type="dcterms:W3CDTF">2021-05-06T19:53:39Z</dcterms:created>
  <dcterms:modified xsi:type="dcterms:W3CDTF">2021-05-06T20:10:20Z</dcterms:modified>
</cp:coreProperties>
</file>