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RES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7355" y="3311208"/>
            <a:ext cx="915035" cy="850900"/>
          </a:xfrm>
          <a:prstGeom prst="rect">
            <a:avLst/>
          </a:prstGeom>
        </p:spPr>
      </p:pic>
      <p:pic>
        <p:nvPicPr>
          <p:cNvPr id="6" name="图片 5" descr="SMB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615" y="3376613"/>
            <a:ext cx="1240155" cy="720090"/>
          </a:xfrm>
          <a:prstGeom prst="rect">
            <a:avLst/>
          </a:prstGeom>
        </p:spPr>
      </p:pic>
      <p:pic>
        <p:nvPicPr>
          <p:cNvPr id="7" name="图片 6" descr="E-Router"/>
          <p:cNvPicPr>
            <a:picLocks noChangeAspect="1"/>
          </p:cNvPicPr>
          <p:nvPr/>
        </p:nvPicPr>
        <p:blipFill>
          <a:blip r:embed="rId3"/>
          <a:srcRect l="20138" t="32928" r="15968" b="31726"/>
          <a:stretch>
            <a:fillRect/>
          </a:stretch>
        </p:blipFill>
        <p:spPr>
          <a:xfrm>
            <a:off x="5909945" y="2224088"/>
            <a:ext cx="1477010" cy="708660"/>
          </a:xfrm>
          <a:prstGeom prst="rect">
            <a:avLst/>
          </a:prstGeom>
        </p:spPr>
      </p:pic>
      <p:pic>
        <p:nvPicPr>
          <p:cNvPr id="8" name="图片 7" descr="AC_Battery_Linked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870" y="2220595"/>
            <a:ext cx="1223645" cy="715645"/>
          </a:xfrm>
          <a:prstGeom prst="rect">
            <a:avLst/>
          </a:prstGeom>
        </p:spPr>
      </p:pic>
      <p:pic>
        <p:nvPicPr>
          <p:cNvPr id="11" name="图片 10" descr="DEGCent-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845" y="3326130"/>
            <a:ext cx="852170" cy="8210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WPS_1685937545</cp:lastModifiedBy>
  <cp:revision>163</cp:revision>
  <dcterms:created xsi:type="dcterms:W3CDTF">2019-06-19T02:08:00Z</dcterms:created>
  <dcterms:modified xsi:type="dcterms:W3CDTF">2025-02-28T02:15:55Z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25A7C7CEBC2F42A19923FC1D12FE77BD_11</vt:lpwstr>
  </property>
</Properties>
</file>