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RES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3625" y="3792538"/>
            <a:ext cx="1360170" cy="1264285"/>
          </a:xfrm>
          <a:prstGeom prst="rect">
            <a:avLst/>
          </a:prstGeom>
        </p:spPr>
      </p:pic>
      <p:pic>
        <p:nvPicPr>
          <p:cNvPr id="6" name="图片 5" descr="SMB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0" y="2236788"/>
            <a:ext cx="2070735" cy="1196975"/>
          </a:xfrm>
          <a:prstGeom prst="rect">
            <a:avLst/>
          </a:prstGeom>
        </p:spPr>
      </p:pic>
      <p:pic>
        <p:nvPicPr>
          <p:cNvPr id="7" name="图片 6" descr="E-Router"/>
          <p:cNvPicPr>
            <a:picLocks noChangeAspect="1"/>
          </p:cNvPicPr>
          <p:nvPr/>
        </p:nvPicPr>
        <p:blipFill>
          <a:blip r:embed="rId3"/>
          <a:srcRect l="20138" t="32928" r="15968" b="31726"/>
          <a:stretch>
            <a:fillRect/>
          </a:stretch>
        </p:blipFill>
        <p:spPr>
          <a:xfrm>
            <a:off x="6724650" y="2241233"/>
            <a:ext cx="2473325" cy="1188085"/>
          </a:xfrm>
          <a:prstGeom prst="rect">
            <a:avLst/>
          </a:prstGeom>
        </p:spPr>
      </p:pic>
      <p:pic>
        <p:nvPicPr>
          <p:cNvPr id="8" name="图片 7" descr="AC_Battery_Linked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805" y="2233613"/>
            <a:ext cx="2058035" cy="1203325"/>
          </a:xfrm>
          <a:prstGeom prst="rect">
            <a:avLst/>
          </a:prstGeom>
        </p:spPr>
      </p:pic>
      <p:pic>
        <p:nvPicPr>
          <p:cNvPr id="11" name="图片 10" descr="DEGCent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55" y="3722370"/>
            <a:ext cx="1458595" cy="14046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-apple-system</vt:lpstr>
      <vt:lpstr>AMGDT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156</cp:revision>
  <dcterms:created xsi:type="dcterms:W3CDTF">2019-06-19T02:08:00Z</dcterms:created>
  <dcterms:modified xsi:type="dcterms:W3CDTF">2025-02-24T22:41:51Z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25A7C7CEBC2F42A19923FC1D12FE77BD_11</vt:lpwstr>
  </property>
</Properties>
</file>