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BC12-AE8F-4341-9199-19B0B7289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574EC-72F4-453B-B9AA-4473D4BC1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33B1-9F04-44E7-9C5A-5C9DF661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B4F2-CEB7-4468-A734-D8A11344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D6F2-5836-4E82-A4E9-FFFFD955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64D5-E799-4F43-B1D9-E495411C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D1765-86A0-4673-A87D-5384EC84B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27A7-2820-424F-8F3B-EF8A6045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31BC-7A12-4967-A6EF-84D9A867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39242-BD30-4CFE-B06F-8D28D3EA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0C7C2-BD22-4588-B940-2E4BF1BCA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81835-BD39-4685-AA6D-2B54FF524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F6BFD-B2D0-4363-983B-6438D9FF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491D-D02B-4E26-A662-C42C1E6B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BECE-56D2-4F4C-81F7-0BC3A3F9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86DF-2A91-41AE-9177-8C948392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E57B-9BD5-4C2B-8242-5B693A80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2CC6-F1F4-4800-9209-FB282CF1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382A-C8C1-446F-A021-4D6E2A73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0E9D-2D31-4AC4-ABB2-B3EADDAC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9C4D-C7A8-42B8-B986-B4585402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9FAD9-C856-4717-93EC-4A8D6DBD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33C68-58D5-4AA8-AEBC-7322C490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C42A-6009-4348-80B8-B3AF49EF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64B2-A9E3-4B85-8D6F-E029B0AC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3092-83DC-4B32-9201-E3739A78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ED36-C032-44E5-8D6A-21EE805E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16D66-37BE-4F57-9ADE-67D6CB87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E7F2D-0C06-480B-8846-75320CA8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57F16-68EE-4D0E-948B-F93D9962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09F57-87BF-4032-989F-B6917D6A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601D-1E3F-48B9-9225-6D9EDAC3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ED4F-C02D-4391-A577-B7AD934A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F1F83-FBBB-423B-BC59-C38E3A13F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03C52-D99D-45AC-A455-8A5F0393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0FBDB-1E7A-4EC0-AC2A-A2541C910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65E3C-314A-4ED2-B0D6-7951844C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01162-E54F-446D-AA3E-BDF21AA3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34113-6CF8-4709-82EF-CE1125FB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3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3BEB-CC57-44E9-8C80-8F7F9E8B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2BFB-D558-42A4-BB49-579677D9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2BEC6-6993-4600-B84D-4D7831EC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87A1D-EB62-44C0-9B4B-CA61593C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9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D43BD-BFF0-44B9-9FA3-770934BA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19955-ADF0-4455-BE70-DA32AD5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0BE51-4CEF-4C84-B18C-8D0CB417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CBED-7792-418F-8491-90AF8A2C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4CB2-7131-4CAF-88B2-2FBDFC17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C8048-21A4-4B89-98EB-F9A6BF37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76E2E-29D3-49CB-8CD6-A2ABC84C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D11F-17C5-446E-AE02-0634B8C4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20752-9C14-4E0A-AF98-8CCF995D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D858-C1FC-46CF-B81A-CC9F027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EDC6F-B990-4954-B35C-264CA1D73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7B091-627B-4162-AACD-B872DAAC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CA95-AB4D-4759-B35A-CA098172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094F3-6FAA-4078-A909-102FA6AF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49E91-79AC-4A66-BA65-DA20CA0F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41AD-5135-4BC5-B189-DB0FE0C7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60013-CD72-4554-8E98-DB1E987A2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486A-FA1F-4A8F-B4B1-FDBFDBA12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9E84-EA61-4213-A3CE-C5EF80980CB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9935-FC11-4598-8BD3-5F457ED20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B95F-DD08-4192-8DB1-D1E35CA91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3725-C61D-421B-9720-A815BCEE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8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0895E0-F038-48F0-95C7-21903EF7FAEF}"/>
              </a:ext>
            </a:extLst>
          </p:cNvPr>
          <p:cNvCxnSpPr/>
          <p:nvPr/>
        </p:nvCxnSpPr>
        <p:spPr>
          <a:xfrm>
            <a:off x="2560320" y="4480560"/>
            <a:ext cx="4734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07401B-91E2-44D3-A832-495B42B81241}"/>
              </a:ext>
            </a:extLst>
          </p:cNvPr>
          <p:cNvCxnSpPr>
            <a:cxnSpLocks/>
          </p:cNvCxnSpPr>
          <p:nvPr/>
        </p:nvCxnSpPr>
        <p:spPr>
          <a:xfrm flipV="1">
            <a:off x="2560320" y="894080"/>
            <a:ext cx="0" cy="3586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us Sign 8">
            <a:extLst>
              <a:ext uri="{FF2B5EF4-FFF2-40B4-BE49-F238E27FC236}">
                <a16:creationId xmlns:a16="http://schemas.microsoft.com/office/drawing/2014/main" id="{27F2DCE7-F986-4F6D-9DB9-9E64157F3235}"/>
              </a:ext>
            </a:extLst>
          </p:cNvPr>
          <p:cNvSpPr/>
          <p:nvPr/>
        </p:nvSpPr>
        <p:spPr>
          <a:xfrm>
            <a:off x="4971649" y="972248"/>
            <a:ext cx="458002" cy="472314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58ADA36B-0F4A-47F5-B3D8-A78FBF069D0A}"/>
              </a:ext>
            </a:extLst>
          </p:cNvPr>
          <p:cNvSpPr/>
          <p:nvPr/>
        </p:nvSpPr>
        <p:spPr>
          <a:xfrm>
            <a:off x="5429651" y="2285488"/>
            <a:ext cx="458002" cy="472314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BFD1C54-D306-48C6-9170-AEE45DB102AD}"/>
              </a:ext>
            </a:extLst>
          </p:cNvPr>
          <p:cNvSpPr/>
          <p:nvPr/>
        </p:nvSpPr>
        <p:spPr>
          <a:xfrm>
            <a:off x="3241964" y="3061855"/>
            <a:ext cx="471032" cy="4710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13C31202-8EFC-49A6-B9BE-F8BB766030CD}"/>
              </a:ext>
            </a:extLst>
          </p:cNvPr>
          <p:cNvSpPr/>
          <p:nvPr/>
        </p:nvSpPr>
        <p:spPr>
          <a:xfrm>
            <a:off x="3241964" y="2216271"/>
            <a:ext cx="471032" cy="4710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678C-B174-4821-97F5-95B31A707E9F}"/>
              </a:ext>
            </a:extLst>
          </p:cNvPr>
          <p:cNvCxnSpPr/>
          <p:nvPr/>
        </p:nvCxnSpPr>
        <p:spPr>
          <a:xfrm>
            <a:off x="2875280" y="1381760"/>
            <a:ext cx="2325370" cy="299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7606BD-EE30-46B0-94E5-716427D53E71}"/>
              </a:ext>
            </a:extLst>
          </p:cNvPr>
          <p:cNvCxnSpPr/>
          <p:nvPr/>
        </p:nvCxnSpPr>
        <p:spPr>
          <a:xfrm>
            <a:off x="4152466" y="878840"/>
            <a:ext cx="2325370" cy="299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5C1621-AF1B-445E-9FF4-2A389656ACEB}"/>
              </a:ext>
            </a:extLst>
          </p:cNvPr>
          <p:cNvCxnSpPr/>
          <p:nvPr/>
        </p:nvCxnSpPr>
        <p:spPr>
          <a:xfrm>
            <a:off x="3493160" y="1160780"/>
            <a:ext cx="2325370" cy="29972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92BB61-ECF9-4E65-825C-AAAE5402CE65}"/>
              </a:ext>
            </a:extLst>
          </p:cNvPr>
          <p:cNvSpPr txBox="1"/>
          <p:nvPr/>
        </p:nvSpPr>
        <p:spPr>
          <a:xfrm>
            <a:off x="7310559" y="4321740"/>
            <a:ext cx="99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8B3A3-E61A-4E1D-8CD1-B4122FA5570E}"/>
              </a:ext>
            </a:extLst>
          </p:cNvPr>
          <p:cNvSpPr txBox="1"/>
          <p:nvPr/>
        </p:nvSpPr>
        <p:spPr>
          <a:xfrm>
            <a:off x="2540032" y="566281"/>
            <a:ext cx="1041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4338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0895E0-F038-48F0-95C7-21903EF7FAEF}"/>
              </a:ext>
            </a:extLst>
          </p:cNvPr>
          <p:cNvCxnSpPr/>
          <p:nvPr/>
        </p:nvCxnSpPr>
        <p:spPr>
          <a:xfrm>
            <a:off x="2560320" y="4480560"/>
            <a:ext cx="4734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07401B-91E2-44D3-A832-495B42B81241}"/>
              </a:ext>
            </a:extLst>
          </p:cNvPr>
          <p:cNvCxnSpPr>
            <a:cxnSpLocks/>
          </p:cNvCxnSpPr>
          <p:nvPr/>
        </p:nvCxnSpPr>
        <p:spPr>
          <a:xfrm flipV="1">
            <a:off x="2560320" y="894080"/>
            <a:ext cx="0" cy="3586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us Sign 8">
            <a:extLst>
              <a:ext uri="{FF2B5EF4-FFF2-40B4-BE49-F238E27FC236}">
                <a16:creationId xmlns:a16="http://schemas.microsoft.com/office/drawing/2014/main" id="{27F2DCE7-F986-4F6D-9DB9-9E64157F3235}"/>
              </a:ext>
            </a:extLst>
          </p:cNvPr>
          <p:cNvSpPr/>
          <p:nvPr/>
        </p:nvSpPr>
        <p:spPr>
          <a:xfrm>
            <a:off x="4971649" y="972248"/>
            <a:ext cx="458002" cy="472314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58ADA36B-0F4A-47F5-B3D8-A78FBF069D0A}"/>
              </a:ext>
            </a:extLst>
          </p:cNvPr>
          <p:cNvSpPr/>
          <p:nvPr/>
        </p:nvSpPr>
        <p:spPr>
          <a:xfrm>
            <a:off x="5429651" y="2285488"/>
            <a:ext cx="458002" cy="472314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BFD1C54-D306-48C6-9170-AEE45DB102AD}"/>
              </a:ext>
            </a:extLst>
          </p:cNvPr>
          <p:cNvSpPr/>
          <p:nvPr/>
        </p:nvSpPr>
        <p:spPr>
          <a:xfrm>
            <a:off x="3241964" y="3061855"/>
            <a:ext cx="471032" cy="4710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13C31202-8EFC-49A6-B9BE-F8BB766030CD}"/>
              </a:ext>
            </a:extLst>
          </p:cNvPr>
          <p:cNvSpPr/>
          <p:nvPr/>
        </p:nvSpPr>
        <p:spPr>
          <a:xfrm>
            <a:off x="3241964" y="2216271"/>
            <a:ext cx="471032" cy="4710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678C-B174-4821-97F5-95B31A707E9F}"/>
              </a:ext>
            </a:extLst>
          </p:cNvPr>
          <p:cNvCxnSpPr/>
          <p:nvPr/>
        </p:nvCxnSpPr>
        <p:spPr>
          <a:xfrm>
            <a:off x="2875280" y="1381760"/>
            <a:ext cx="2325370" cy="299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7606BD-EE30-46B0-94E5-716427D53E71}"/>
              </a:ext>
            </a:extLst>
          </p:cNvPr>
          <p:cNvCxnSpPr/>
          <p:nvPr/>
        </p:nvCxnSpPr>
        <p:spPr>
          <a:xfrm>
            <a:off x="4152466" y="878840"/>
            <a:ext cx="2325370" cy="299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5C1621-AF1B-445E-9FF4-2A389656ACEB}"/>
              </a:ext>
            </a:extLst>
          </p:cNvPr>
          <p:cNvCxnSpPr/>
          <p:nvPr/>
        </p:nvCxnSpPr>
        <p:spPr>
          <a:xfrm>
            <a:off x="3493160" y="1160780"/>
            <a:ext cx="2325370" cy="29972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72CDEE-5BD2-4AEC-A3C5-9675AA83C1FB}"/>
              </a:ext>
            </a:extLst>
          </p:cNvPr>
          <p:cNvCxnSpPr>
            <a:cxnSpLocks/>
          </p:cNvCxnSpPr>
          <p:nvPr/>
        </p:nvCxnSpPr>
        <p:spPr>
          <a:xfrm flipV="1">
            <a:off x="2560320" y="2840875"/>
            <a:ext cx="2032879" cy="163968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E8433-3E38-46E6-8E4D-BC3E86A2F9C8}"/>
                  </a:ext>
                </a:extLst>
              </p:cNvPr>
              <p:cNvSpPr txBox="1"/>
              <p:nvPr/>
            </p:nvSpPr>
            <p:spPr>
              <a:xfrm>
                <a:off x="3604796" y="3634504"/>
                <a:ext cx="4710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E8433-3E38-46E6-8E4D-BC3E86A2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796" y="3634504"/>
                <a:ext cx="4710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002944A-92B0-4DCF-91D0-D490FC449C64}"/>
              </a:ext>
            </a:extLst>
          </p:cNvPr>
          <p:cNvSpPr/>
          <p:nvPr/>
        </p:nvSpPr>
        <p:spPr>
          <a:xfrm>
            <a:off x="3477480" y="1444562"/>
            <a:ext cx="182880" cy="1828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CAE643-7FEB-4960-BD5C-5C65544F7980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576001" y="1600660"/>
            <a:ext cx="928261" cy="2859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C6E571-8624-441A-BDA6-378FB70CE094}"/>
                  </a:ext>
                </a:extLst>
              </p:cNvPr>
              <p:cNvSpPr txBox="1"/>
              <p:nvPr/>
            </p:nvSpPr>
            <p:spPr>
              <a:xfrm>
                <a:off x="3104281" y="1302504"/>
                <a:ext cx="4710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C6E571-8624-441A-BDA6-378FB70CE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281" y="1302504"/>
                <a:ext cx="4710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2B414A-6FAB-4CF7-BB64-2D16EEF902B2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633578" y="1600660"/>
            <a:ext cx="959621" cy="124021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5EFE90-0B9B-491F-B482-8BFA14B340DB}"/>
              </a:ext>
            </a:extLst>
          </p:cNvPr>
          <p:cNvCxnSpPr>
            <a:cxnSpLocks/>
          </p:cNvCxnSpPr>
          <p:nvPr/>
        </p:nvCxnSpPr>
        <p:spPr>
          <a:xfrm flipV="1">
            <a:off x="2576000" y="3560962"/>
            <a:ext cx="1136996" cy="91959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B0BE570-B521-4C3B-97A5-FE0E01D952FA}"/>
              </a:ext>
            </a:extLst>
          </p:cNvPr>
          <p:cNvSpPr txBox="1"/>
          <p:nvPr/>
        </p:nvSpPr>
        <p:spPr>
          <a:xfrm>
            <a:off x="7310559" y="4321740"/>
            <a:ext cx="99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8A42F1-1B71-4A3E-8144-282BFD55AD74}"/>
              </a:ext>
            </a:extLst>
          </p:cNvPr>
          <p:cNvSpPr txBox="1"/>
          <p:nvPr/>
        </p:nvSpPr>
        <p:spPr>
          <a:xfrm>
            <a:off x="2540032" y="566281"/>
            <a:ext cx="1041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8920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Liuyi Jin</dc:creator>
  <cp:lastModifiedBy>Liuyi Jin</cp:lastModifiedBy>
  <cp:revision>38</cp:revision>
  <dcterms:created xsi:type="dcterms:W3CDTF">2018-01-09T01:40:38Z</dcterms:created>
  <dcterms:modified xsi:type="dcterms:W3CDTF">2018-01-10T03:06:07Z</dcterms:modified>
</cp:coreProperties>
</file>