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8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DF3-D0C5-A649-A871-082DAF28BCFB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920-BD22-CF4E-B6F4-83E09BC40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1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371" y="274638"/>
            <a:ext cx="11617291" cy="7060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4929411"/>
          </a:xfrm>
        </p:spPr>
        <p:txBody>
          <a:bodyPr/>
          <a:lstStyle>
            <a:lvl2pPr>
              <a:buSzPct val="80000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DF3-D0C5-A649-A871-082DAF28BCFB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920-BD22-CF4E-B6F4-83E09BC404E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609600" y="980728"/>
            <a:ext cx="1124704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3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DF3-D0C5-A649-A871-082DAF28BCFB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920-BD22-CF4E-B6F4-83E09BC40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DF3-D0C5-A649-A871-082DAF28BCFB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920-BD22-CF4E-B6F4-83E09BC40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DF3-D0C5-A649-A871-082DAF28BCFB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920-BD22-CF4E-B6F4-83E09BC40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94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5DF3-D0C5-A649-A871-082DAF28BCFB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920-BD22-CF4E-B6F4-83E09BC40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27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5DF3-D0C5-A649-A871-082DAF28BCFB}" type="datetimeFigureOut">
              <a:rPr lang="fr-FR" smtClean="0"/>
              <a:t>07/02/2018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3920-BD22-CF4E-B6F4-83E09BC40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0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110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Feature engineering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Pré-traitement</a:t>
            </a:r>
            <a:r>
              <a:rPr lang="fr-FR" dirty="0"/>
              <a:t> de données</a:t>
            </a:r>
          </a:p>
        </p:txBody>
      </p:sp>
    </p:spTree>
    <p:extLst>
      <p:ext uri="{BB962C8B-B14F-4D97-AF65-F5344CB8AC3E}">
        <p14:creationId xmlns:p14="http://schemas.microsoft.com/office/powerpoint/2010/main" val="234477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Agenda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Pré-traitement</a:t>
            </a:r>
            <a:r>
              <a:rPr lang="fr-CA" dirty="0"/>
              <a:t>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35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Techniques de pretraitement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Suppression de la moyenne</a:t>
            </a:r>
          </a:p>
          <a:p>
            <a:r>
              <a:rPr lang="fr-CA" dirty="0"/>
              <a:t>Mise à l'échelle</a:t>
            </a:r>
          </a:p>
          <a:p>
            <a:r>
              <a:rPr lang="fr-CA" dirty="0"/>
              <a:t>Normalisation de données</a:t>
            </a:r>
          </a:p>
          <a:p>
            <a:r>
              <a:rPr lang="fr-CA" dirty="0"/>
              <a:t>Transformation binaire de données</a:t>
            </a:r>
          </a:p>
          <a:p>
            <a:r>
              <a:rPr lang="en-CA" dirty="0" err="1"/>
              <a:t>Encodage</a:t>
            </a:r>
            <a:r>
              <a:rPr lang="en-CA" dirty="0"/>
              <a:t> </a:t>
            </a:r>
            <a:r>
              <a:rPr lang="en-CA" dirty="0" err="1"/>
              <a:t>catégoriel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66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Suppression de la moyenne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96754"/>
            <a:ext cx="10972800" cy="2099340"/>
          </a:xfrm>
        </p:spPr>
        <p:txBody>
          <a:bodyPr/>
          <a:lstStyle/>
          <a:p>
            <a:r>
              <a:rPr lang="fr-CA" dirty="0"/>
              <a:t>On veut faire en sorte de transformer les données en entrée de tel façon que les données à manipuler soient maintenant centrées sur une moyenne de zéro et un écart type de 1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95107" y="306555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preprocessing</a:t>
            </a:r>
            <a:endParaRPr lang="fr-CA" dirty="0"/>
          </a:p>
          <a:p>
            <a:endParaRPr lang="en-CA" dirty="0"/>
          </a:p>
          <a:p>
            <a:r>
              <a:rPr lang="fr-CA" dirty="0"/>
              <a:t>#Construire le tableau</a:t>
            </a:r>
          </a:p>
          <a:p>
            <a:r>
              <a:rPr lang="fr-CA" dirty="0"/>
              <a:t>data = </a:t>
            </a:r>
            <a:r>
              <a:rPr lang="fr-CA" dirty="0" err="1"/>
              <a:t>np.array</a:t>
            </a:r>
            <a:r>
              <a:rPr lang="fr-CA" dirty="0"/>
              <a:t>([[ 3, -1.5,  2, -5.4],</a:t>
            </a:r>
          </a:p>
          <a:p>
            <a:r>
              <a:rPr lang="fr-CA" dirty="0"/>
              <a:t>                 [ 0,  4,  -0.3, 2.1],</a:t>
            </a:r>
          </a:p>
          <a:p>
            <a:r>
              <a:rPr lang="fr-CA" dirty="0"/>
              <a:t>                 [ 1,  3.3, -1.9, -4.3]])</a:t>
            </a:r>
          </a:p>
          <a:p>
            <a:endParaRPr lang="fr-CA" dirty="0"/>
          </a:p>
          <a:p>
            <a:r>
              <a:rPr lang="fr-CA" dirty="0"/>
              <a:t>#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err="1"/>
              <a:t>removal</a:t>
            </a:r>
            <a:endParaRPr lang="fr-CA" dirty="0"/>
          </a:p>
          <a:p>
            <a:r>
              <a:rPr lang="fr-CA" dirty="0" err="1"/>
              <a:t>data_standardized</a:t>
            </a:r>
            <a:r>
              <a:rPr lang="fr-CA" dirty="0"/>
              <a:t> = </a:t>
            </a:r>
            <a:r>
              <a:rPr lang="fr-CA" dirty="0" err="1"/>
              <a:t>preprocessing.scale</a:t>
            </a:r>
            <a:r>
              <a:rPr lang="fr-CA" dirty="0"/>
              <a:t>(data)</a:t>
            </a:r>
          </a:p>
          <a:p>
            <a:r>
              <a:rPr lang="fr-CA" dirty="0" err="1"/>
              <a:t>print</a:t>
            </a:r>
            <a:r>
              <a:rPr lang="fr-CA" dirty="0"/>
              <a:t>(</a:t>
            </a:r>
            <a:r>
              <a:rPr lang="fr-CA" dirty="0" err="1"/>
              <a:t>data_standardized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43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Mise</a:t>
            </a:r>
            <a:r>
              <a:rPr lang="en-CA" dirty="0"/>
              <a:t> à </a:t>
            </a:r>
            <a:r>
              <a:rPr lang="en-CA" dirty="0" err="1"/>
              <a:t>l'échelle</a:t>
            </a:r>
            <a:endParaRPr lang="fr-CA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09600" y="1196754"/>
            <a:ext cx="10972800" cy="209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veut faire en sorte de transformer les données en entrée de tel façon que les données à manipuler soient maintenant dans un intervalle </a:t>
            </a:r>
            <a:r>
              <a:rPr lang="fr-CA" dirty="0" err="1"/>
              <a:t>min-max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95107" y="306555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preprocessing</a:t>
            </a:r>
            <a:endParaRPr lang="fr-CA" dirty="0"/>
          </a:p>
          <a:p>
            <a:endParaRPr lang="en-CA" dirty="0"/>
          </a:p>
          <a:p>
            <a:r>
              <a:rPr lang="fr-CA" dirty="0"/>
              <a:t>#Construire le tableau</a:t>
            </a:r>
          </a:p>
          <a:p>
            <a:r>
              <a:rPr lang="fr-CA" dirty="0"/>
              <a:t>data = </a:t>
            </a:r>
            <a:r>
              <a:rPr lang="fr-CA" dirty="0" err="1"/>
              <a:t>np.array</a:t>
            </a:r>
            <a:r>
              <a:rPr lang="fr-CA" dirty="0"/>
              <a:t>([[ 3, -1.5,  2, -5.4],</a:t>
            </a:r>
          </a:p>
          <a:p>
            <a:r>
              <a:rPr lang="fr-CA" dirty="0"/>
              <a:t>                 [ 0,  4,  -0.3, 2.1],</a:t>
            </a:r>
          </a:p>
          <a:p>
            <a:r>
              <a:rPr lang="fr-CA" dirty="0"/>
              <a:t>                 [ 1,  3.3, -1.9, -4.3]])</a:t>
            </a:r>
          </a:p>
          <a:p>
            <a:endParaRPr lang="fr-CA" dirty="0"/>
          </a:p>
          <a:p>
            <a:r>
              <a:rPr lang="fr-CA" dirty="0"/>
              <a:t># min max </a:t>
            </a:r>
            <a:r>
              <a:rPr lang="fr-CA" dirty="0" err="1"/>
              <a:t>scaling</a:t>
            </a:r>
            <a:r>
              <a:rPr lang="fr-CA" dirty="0"/>
              <a:t> sur un </a:t>
            </a:r>
            <a:r>
              <a:rPr lang="fr-CA" dirty="0" err="1"/>
              <a:t>interval</a:t>
            </a:r>
            <a:r>
              <a:rPr lang="fr-CA" dirty="0"/>
              <a:t> donné</a:t>
            </a:r>
          </a:p>
          <a:p>
            <a:r>
              <a:rPr lang="fr-CA" dirty="0" err="1"/>
              <a:t>data_scaler</a:t>
            </a:r>
            <a:r>
              <a:rPr lang="fr-CA" dirty="0"/>
              <a:t> = </a:t>
            </a:r>
            <a:r>
              <a:rPr lang="fr-CA" dirty="0" err="1"/>
              <a:t>preprocessing.MinMaxScaler</a:t>
            </a:r>
            <a:r>
              <a:rPr lang="fr-CA" dirty="0"/>
              <a:t>(</a:t>
            </a:r>
            <a:r>
              <a:rPr lang="fr-CA" dirty="0" err="1"/>
              <a:t>feature_range</a:t>
            </a:r>
            <a:r>
              <a:rPr lang="fr-CA" dirty="0"/>
              <a:t>=(0, 2))</a:t>
            </a:r>
          </a:p>
          <a:p>
            <a:r>
              <a:rPr lang="fr-CA" dirty="0" err="1"/>
              <a:t>data_scaled</a:t>
            </a:r>
            <a:r>
              <a:rPr lang="fr-CA" dirty="0"/>
              <a:t> = </a:t>
            </a:r>
            <a:r>
              <a:rPr lang="fr-CA" dirty="0" err="1"/>
              <a:t>data_scaler.fit_transform</a:t>
            </a:r>
            <a:r>
              <a:rPr lang="fr-CA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419006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Normalisation selon une norme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1196754"/>
            <a:ext cx="10972800" cy="209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veut faire en sorte de transformer les données en entrée de tel façon que les données à manipuler soient maintenant normalisées selon une certaine norme (mise à l'</a:t>
            </a:r>
            <a:r>
              <a:rPr lang="fr-CA" dirty="0" err="1"/>
              <a:t>echelle</a:t>
            </a:r>
            <a:r>
              <a:rPr lang="fr-CA" dirty="0"/>
              <a:t>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95107" y="30655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preprocessing</a:t>
            </a:r>
            <a:endParaRPr lang="fr-CA" dirty="0"/>
          </a:p>
          <a:p>
            <a:endParaRPr lang="en-CA" dirty="0"/>
          </a:p>
          <a:p>
            <a:r>
              <a:rPr lang="fr-CA" dirty="0"/>
              <a:t>#Construire le tableau</a:t>
            </a:r>
          </a:p>
          <a:p>
            <a:r>
              <a:rPr lang="fr-CA" dirty="0"/>
              <a:t>data = </a:t>
            </a:r>
            <a:r>
              <a:rPr lang="fr-CA" dirty="0" err="1"/>
              <a:t>np.array</a:t>
            </a:r>
            <a:r>
              <a:rPr lang="fr-CA" dirty="0"/>
              <a:t>([[ 3, -1.5,  2, -5.4],</a:t>
            </a:r>
          </a:p>
          <a:p>
            <a:r>
              <a:rPr lang="fr-CA" dirty="0"/>
              <a:t>                 [ 0,  4,  -0.3, 2.1],</a:t>
            </a:r>
          </a:p>
          <a:p>
            <a:r>
              <a:rPr lang="fr-CA" dirty="0"/>
              <a:t>                 [ 1,  3.3, -1.9, -4.3]])</a:t>
            </a:r>
          </a:p>
          <a:p>
            <a:endParaRPr lang="fr-CA" dirty="0"/>
          </a:p>
          <a:p>
            <a:r>
              <a:rPr lang="fr-CA" dirty="0"/>
              <a:t># normalisation</a:t>
            </a:r>
          </a:p>
          <a:p>
            <a:r>
              <a:rPr lang="fr-CA" dirty="0" err="1"/>
              <a:t>data_normalized</a:t>
            </a:r>
            <a:r>
              <a:rPr lang="fr-CA" dirty="0"/>
              <a:t> = </a:t>
            </a:r>
            <a:r>
              <a:rPr lang="fr-CA" dirty="0" err="1"/>
              <a:t>preprocessing.normalize</a:t>
            </a:r>
            <a:r>
              <a:rPr lang="fr-CA" dirty="0"/>
              <a:t>(data, </a:t>
            </a:r>
            <a:r>
              <a:rPr lang="fr-CA" dirty="0" err="1"/>
              <a:t>norm</a:t>
            </a:r>
            <a:r>
              <a:rPr lang="fr-CA" dirty="0"/>
              <a:t>='l1')</a:t>
            </a:r>
          </a:p>
        </p:txBody>
      </p:sp>
    </p:spTree>
    <p:extLst>
      <p:ext uri="{BB962C8B-B14F-4D97-AF65-F5344CB8AC3E}">
        <p14:creationId xmlns:p14="http://schemas.microsoft.com/office/powerpoint/2010/main" val="29927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/>
              <a:t>Binarisation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1196754"/>
            <a:ext cx="10972800" cy="209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veut faire en sorte de transformer les données en entrée de tel façon que les données à manipuler soient maintenant binaires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95107" y="306555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preprocessing</a:t>
            </a:r>
            <a:endParaRPr lang="fr-CA" dirty="0"/>
          </a:p>
          <a:p>
            <a:endParaRPr lang="en-CA" dirty="0"/>
          </a:p>
          <a:p>
            <a:r>
              <a:rPr lang="fr-CA" dirty="0"/>
              <a:t>#Construire le tableau</a:t>
            </a:r>
          </a:p>
          <a:p>
            <a:r>
              <a:rPr lang="fr-CA" dirty="0"/>
              <a:t>data = </a:t>
            </a:r>
            <a:r>
              <a:rPr lang="fr-CA" dirty="0" err="1"/>
              <a:t>np.array</a:t>
            </a:r>
            <a:r>
              <a:rPr lang="fr-CA" dirty="0"/>
              <a:t>([[ 3, -1.5,  2, -5.4],</a:t>
            </a:r>
          </a:p>
          <a:p>
            <a:r>
              <a:rPr lang="fr-CA" dirty="0"/>
              <a:t>                 [ 0,  4,  -0.3, 2.1],</a:t>
            </a:r>
          </a:p>
          <a:p>
            <a:r>
              <a:rPr lang="fr-CA" dirty="0"/>
              <a:t>                 [ 1,  3.3, -1.9, -4.3]])</a:t>
            </a:r>
          </a:p>
          <a:p>
            <a:endParaRPr lang="fr-CA" dirty="0"/>
          </a:p>
          <a:p>
            <a:r>
              <a:rPr lang="fr-CA" dirty="0"/>
              <a:t># </a:t>
            </a:r>
            <a:r>
              <a:rPr lang="fr-CA" dirty="0" err="1"/>
              <a:t>binarization</a:t>
            </a:r>
            <a:endParaRPr lang="fr-CA" dirty="0"/>
          </a:p>
          <a:p>
            <a:r>
              <a:rPr lang="fr-CA" dirty="0" err="1"/>
              <a:t>data_binarized</a:t>
            </a:r>
            <a:r>
              <a:rPr lang="fr-CA" dirty="0"/>
              <a:t> = </a:t>
            </a:r>
            <a:r>
              <a:rPr lang="fr-CA" dirty="0" err="1"/>
              <a:t>preprocessing.Binarizer</a:t>
            </a:r>
            <a:r>
              <a:rPr lang="fr-CA" dirty="0"/>
              <a:t>(</a:t>
            </a:r>
            <a:r>
              <a:rPr lang="fr-CA" dirty="0" err="1"/>
              <a:t>threshold</a:t>
            </a:r>
            <a:r>
              <a:rPr lang="fr-CA" dirty="0"/>
              <a:t>=1.4).</a:t>
            </a:r>
            <a:r>
              <a:rPr lang="fr-CA" dirty="0" err="1"/>
              <a:t>transform</a:t>
            </a:r>
            <a:r>
              <a:rPr lang="fr-CA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32256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Encodage catégoriel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1196754"/>
            <a:ext cx="10972800" cy="209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veut faire en sorte de transformer les données en entrée de nature catégorielle de tel façon que les données à manipuler soient maintenant numériques</a:t>
            </a:r>
          </a:p>
          <a:p>
            <a:pPr lvl="1"/>
            <a:r>
              <a:rPr lang="en-CA" dirty="0" err="1"/>
              <a:t>Définir</a:t>
            </a:r>
            <a:r>
              <a:rPr lang="en-CA" dirty="0"/>
              <a:t> les classes de mapping</a:t>
            </a:r>
          </a:p>
          <a:p>
            <a:pPr lvl="1"/>
            <a:r>
              <a:rPr lang="en-CA" dirty="0" err="1"/>
              <a:t>Utiliser</a:t>
            </a:r>
            <a:r>
              <a:rPr lang="en-CA" dirty="0"/>
              <a:t> la </a:t>
            </a:r>
            <a:r>
              <a:rPr lang="en-CA" dirty="0" err="1"/>
              <a:t>classe</a:t>
            </a:r>
            <a:r>
              <a:rPr lang="en-CA" dirty="0"/>
              <a:t> </a:t>
            </a:r>
            <a:r>
              <a:rPr lang="en-CA" dirty="0" err="1"/>
              <a:t>LabelEncoder</a:t>
            </a:r>
            <a:r>
              <a:rPr lang="en-CA" dirty="0"/>
              <a:t> de </a:t>
            </a:r>
            <a:r>
              <a:rPr lang="en-CA" dirty="0" err="1"/>
              <a:t>scikit</a:t>
            </a:r>
            <a:r>
              <a:rPr lang="en-CA" dirty="0"/>
              <a:t>-learn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537098" y="351212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preprocessing</a:t>
            </a:r>
          </a:p>
          <a:p>
            <a:endParaRPr lang="en-US" dirty="0"/>
          </a:p>
          <a:p>
            <a:r>
              <a:rPr lang="en-US" dirty="0" err="1"/>
              <a:t>label_encoder</a:t>
            </a:r>
            <a:r>
              <a:rPr lang="en-US" dirty="0"/>
              <a:t> = </a:t>
            </a:r>
            <a:r>
              <a:rPr lang="en-US" dirty="0" err="1"/>
              <a:t>preprocessing.LabelEncoder</a:t>
            </a:r>
            <a:r>
              <a:rPr lang="en-US" dirty="0"/>
              <a:t>()</a:t>
            </a:r>
          </a:p>
          <a:p>
            <a:r>
              <a:rPr lang="en-US" dirty="0" err="1"/>
              <a:t>input_classes</a:t>
            </a:r>
            <a:r>
              <a:rPr lang="en-US" dirty="0"/>
              <a:t> = ['</a:t>
            </a:r>
            <a:r>
              <a:rPr lang="en-US" dirty="0" err="1"/>
              <a:t>subaru</a:t>
            </a:r>
            <a:r>
              <a:rPr lang="en-US" dirty="0"/>
              <a:t>','</a:t>
            </a:r>
            <a:r>
              <a:rPr lang="en-US" dirty="0" err="1"/>
              <a:t>audi</a:t>
            </a:r>
            <a:r>
              <a:rPr lang="en-US" dirty="0"/>
              <a:t>', 'ford', 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', 'ford', '</a:t>
            </a:r>
            <a:r>
              <a:rPr lang="en-US" dirty="0" err="1"/>
              <a:t>bmw</a:t>
            </a:r>
            <a:r>
              <a:rPr lang="en-US" dirty="0"/>
              <a:t>']#</a:t>
            </a:r>
            <a:r>
              <a:rPr lang="en-US" dirty="0" err="1"/>
              <a:t>ordre</a:t>
            </a:r>
            <a:r>
              <a:rPr lang="en-US" dirty="0"/>
              <a:t> </a:t>
            </a:r>
            <a:r>
              <a:rPr lang="en-US" dirty="0" err="1"/>
              <a:t>alphabetique</a:t>
            </a:r>
            <a:endParaRPr lang="en-US" dirty="0"/>
          </a:p>
          <a:p>
            <a:r>
              <a:rPr lang="en-US" dirty="0" err="1"/>
              <a:t>label_encoder.fit</a:t>
            </a:r>
            <a:r>
              <a:rPr lang="en-US" dirty="0"/>
              <a:t>(</a:t>
            </a:r>
            <a:r>
              <a:rPr lang="en-US" dirty="0" err="1"/>
              <a:t>input_classes</a:t>
            </a:r>
            <a:r>
              <a:rPr lang="en-US" dirty="0"/>
              <a:t>)</a:t>
            </a:r>
          </a:p>
          <a:p>
            <a:r>
              <a:rPr lang="fr-CA" dirty="0"/>
              <a:t># transformer un ensemble de classes</a:t>
            </a:r>
          </a:p>
          <a:p>
            <a:r>
              <a:rPr lang="fr-CA" dirty="0"/>
              <a:t>labels = ['</a:t>
            </a:r>
            <a:r>
              <a:rPr lang="fr-CA" dirty="0" err="1"/>
              <a:t>toyota</a:t>
            </a:r>
            <a:r>
              <a:rPr lang="fr-CA" dirty="0"/>
              <a:t>', '</a:t>
            </a:r>
            <a:r>
              <a:rPr lang="fr-CA" dirty="0" err="1"/>
              <a:t>ford</a:t>
            </a:r>
            <a:r>
              <a:rPr lang="fr-CA" dirty="0"/>
              <a:t>', '</a:t>
            </a:r>
            <a:r>
              <a:rPr lang="fr-CA" dirty="0" err="1"/>
              <a:t>audi</a:t>
            </a:r>
            <a:r>
              <a:rPr lang="fr-CA" dirty="0"/>
              <a:t>','</a:t>
            </a:r>
            <a:r>
              <a:rPr lang="fr-CA" dirty="0" err="1"/>
              <a:t>subaru</a:t>
            </a:r>
            <a:r>
              <a:rPr lang="fr-CA" dirty="0"/>
              <a:t>']</a:t>
            </a:r>
          </a:p>
          <a:p>
            <a:r>
              <a:rPr lang="fr-CA" dirty="0" err="1"/>
              <a:t>encoded_labels</a:t>
            </a:r>
            <a:r>
              <a:rPr lang="fr-CA" dirty="0"/>
              <a:t> = </a:t>
            </a:r>
            <a:r>
              <a:rPr lang="fr-CA" dirty="0" err="1"/>
              <a:t>label_encoder.transform</a:t>
            </a:r>
            <a:r>
              <a:rPr lang="fr-CA" dirty="0"/>
              <a:t>(labels)</a:t>
            </a:r>
          </a:p>
        </p:txBody>
      </p:sp>
    </p:spTree>
    <p:extLst>
      <p:ext uri="{BB962C8B-B14F-4D97-AF65-F5344CB8AC3E}">
        <p14:creationId xmlns:p14="http://schemas.microsoft.com/office/powerpoint/2010/main" val="343545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Pré-traitement</a:t>
            </a:r>
            <a:r>
              <a:rPr lang="fr-CA" dirty="0"/>
              <a:t>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599095"/>
      </p:ext>
    </p:extLst>
  </p:cSld>
  <p:clrMapOvr>
    <a:masterClrMapping/>
  </p:clrMapOvr>
</p:sld>
</file>

<file path=ppt/theme/theme1.xml><?xml version="1.0" encoding="utf-8"?>
<a:theme xmlns:a="http://schemas.openxmlformats.org/drawingml/2006/main" name="mod_statist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522347BD-4563-41CC-988E-C195C5F54863}" vid="{E4B3A7D0-DC95-4AFE-A285-35CEE862A7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mod_statistique</Template>
  <TotalTime>191</TotalTime>
  <Words>564</Words>
  <Application>Microsoft Office PowerPoint</Application>
  <PresentationFormat>Grand écran</PresentationFormat>
  <Paragraphs>75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mod_statistique</vt:lpstr>
      <vt:lpstr>Feature engineering</vt:lpstr>
      <vt:lpstr>Agenda</vt:lpstr>
      <vt:lpstr>Techniques de pretraitement</vt:lpstr>
      <vt:lpstr>Suppression de la moyenne</vt:lpstr>
      <vt:lpstr>Mise à l'échelle</vt:lpstr>
      <vt:lpstr>Normalisation selon une norme</vt:lpstr>
      <vt:lpstr>Binarisation</vt:lpstr>
      <vt:lpstr>Encodage catégoriel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cp:lastModifiedBy>hafv72012</cp:lastModifiedBy>
  <cp:revision>24</cp:revision>
  <dcterms:modified xsi:type="dcterms:W3CDTF">2018-02-08T05:12:10Z</dcterms:modified>
</cp:coreProperties>
</file>