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1c9f1b31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1c9f1b31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058bda5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058bda5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058bda5c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058bda5c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1c9f1b3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1c9f1b3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058bda5c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058bda5c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058bda5c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058bda5c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c3f2525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c3f2525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c3f2525e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ec3f2525e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1c9f1b31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1c9f1b31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xoxDb5jx1OZfPc37YCtHimfzLNIOUfKs/vie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 Stealth Chat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Nathan Tiegiser Jonas Metzger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RSA is a little slow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Having to encrypt each message/image multiple times (for each users public key) takes time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RSA is mostly only good for encrypting small plaintexts, not great for images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AES key is based a user created password, bad ones could be guessed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Super Stealth Chat?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chatting service where security is the top concern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No dedicated server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No accounts, just usernames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End-to-end encryption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Creation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Host makes a room with a password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Hash password to get room key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SHA-256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480,000 rounds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Length 32 (in base64)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Hashed password is used as an AES key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Joining a Room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User enters in a username, room url, and room password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request is made to host at the room url with the users username, public key, proxy url, and the password all encrypted with the hashed password (AES)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On success, host will respond with all usernames and corresponding public keys (RSA)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Room Setup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520725"/>
            <a:ext cx="39999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Normal setup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2"/>
          </p:nvPr>
        </p:nvSpPr>
        <p:spPr>
          <a:xfrm>
            <a:off x="4832400" y="1520725"/>
            <a:ext cx="39999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Super Stealth Chat setup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Host ~ non-dedicated server and a “reverse proxy” sits in front of each computer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650" y="2031013"/>
            <a:ext cx="2286000" cy="27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950" y="1994025"/>
            <a:ext cx="3300807" cy="280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Message/Image Distribution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(For user) User encrypts message with each users public key and sends this payload to the host.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(For user) Host receives payload and redirect each piece of the payload to corresponding users.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(For host) Host encrypts message with each public key and directly sends each encrypted text to each user.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 sends message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350" y="1017725"/>
            <a:ext cx="560529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Sends Message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925" y="1017725"/>
            <a:ext cx="500214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13" y="129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Time! </a:t>
            </a:r>
            <a:r>
              <a:rPr lang="en" sz="1300" dirty="0"/>
              <a:t>(Video does not work, video file is </a:t>
            </a:r>
            <a:r>
              <a:rPr lang="en" sz="1300"/>
              <a:t>location at </a:t>
            </a:r>
            <a:r>
              <a:rPr lang="en" sz="1300" dirty="0"/>
              <a:t>“video </a:t>
            </a:r>
            <a:r>
              <a:rPr lang="en" sz="1300"/>
              <a:t>resources/prez_Demo.mov”)</a:t>
            </a:r>
            <a:endParaRPr sz="1300" dirty="0"/>
          </a:p>
        </p:txBody>
      </p:sp>
      <p:pic>
        <p:nvPicPr>
          <p:cNvPr id="107" name="Google Shape;107;p21" title="Prez_Demo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575" y="702025"/>
            <a:ext cx="7330900" cy="40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On-screen Show (16:9)</PresentationFormat>
  <Paragraphs>34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Dark</vt:lpstr>
      <vt:lpstr>Super Stealth Chat</vt:lpstr>
      <vt:lpstr>What is Super Stealth Chat?</vt:lpstr>
      <vt:lpstr>Room Creation</vt:lpstr>
      <vt:lpstr>Joining a Room</vt:lpstr>
      <vt:lpstr>Room Setup</vt:lpstr>
      <vt:lpstr>Message/Image Distribution</vt:lpstr>
      <vt:lpstr>Host sends message</vt:lpstr>
      <vt:lpstr>User Sends Message</vt:lpstr>
      <vt:lpstr>Demo Time! (Video does not work, video file is location at “video resources/prez_Demo.mov”)</vt:lpstr>
      <vt:lpstr>Drawbacks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Stealth Chat</dc:title>
  <cp:lastModifiedBy>Tiegiser, Nathan C.</cp:lastModifiedBy>
  <cp:revision>2</cp:revision>
  <dcterms:modified xsi:type="dcterms:W3CDTF">2023-12-04T22:46:04Z</dcterms:modified>
</cp:coreProperties>
</file>