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1" r:id="rId3"/>
    <p:sldId id="257" r:id="rId4"/>
    <p:sldId id="258" r:id="rId5"/>
    <p:sldId id="282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0" r:id="rId19"/>
    <p:sldId id="274" r:id="rId20"/>
    <p:sldId id="275" r:id="rId21"/>
    <p:sldId id="271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88D38747-4367-4BD2-8D51-C97E202738E2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5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00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073ED0CC-082F-4160-86E5-0D6041F12778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00628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753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AE507A8-A5CF-4D38-AB86-7EDDA87A85D4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50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221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114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7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8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073ED0CC-082F-4160-86E5-0D6041F12778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395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9EA15526-7079-4B7B-987C-1B5FAE11A0FF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2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73ED0CC-082F-4160-86E5-0D6041F12778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14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C078-A5A2-4097-956F-8E17F9439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7927" y="1008496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Degi</a:t>
            </a:r>
            <a:br>
              <a:rPr lang="en-US" sz="4000" dirty="0"/>
            </a:br>
            <a:r>
              <a:rPr lang="en-US" sz="4000" dirty="0" err="1"/>
              <a:t>Herlambang</a:t>
            </a:r>
            <a:endParaRPr lang="en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70DDD-56FC-4F5D-A03D-D8C9CD142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1285" y="4048752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D991C"/>
                </a:solidFill>
              </a:rPr>
              <a:t>Weekly Test 1 OOAD/OOP</a:t>
            </a:r>
            <a:endParaRPr lang="en-ID" dirty="0">
              <a:solidFill>
                <a:srgbClr val="CD99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3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2D84-9BC3-4688-9505-1F110DC3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</a:t>
            </a:r>
            <a:r>
              <a:rPr lang="en-US" dirty="0" err="1"/>
              <a:t>Inhertance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A4A57-BDD2-4709-A9F7-7E1DCF22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129061"/>
            <a:ext cx="8770571" cy="36515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Class </a:t>
            </a:r>
            <a:r>
              <a:rPr lang="en-US" dirty="0" err="1"/>
              <a:t>Kubus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AC6122-E63A-4EF5-A753-1CDF5996A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355" y="2993127"/>
            <a:ext cx="4727260" cy="16981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509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E62F-B84E-4E24-9477-0845A3CB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Inheritance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B2960-AF65-4456-9CCD-5614BF0D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129061"/>
            <a:ext cx="8770571" cy="36515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Class </a:t>
            </a:r>
            <a:r>
              <a:rPr lang="en-US" dirty="0" err="1"/>
              <a:t>Balok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E137A-47DE-4885-9644-837F15E83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021" y="2798150"/>
            <a:ext cx="6209928" cy="1447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053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5FFA-8F03-49B9-9A43-1427E072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Inheritance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Datar</a:t>
            </a:r>
            <a:r>
              <a:rPr lang="en-US" dirty="0"/>
              <a:t> dan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Ruang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15C9F-A80A-4FCC-93E6-0F17077E7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45" y="2490718"/>
            <a:ext cx="2834362" cy="10914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953733-BF14-476D-A924-3C25B5D8D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143" y="2490718"/>
            <a:ext cx="2525780" cy="11188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48BB62-BA17-4C83-ADEE-E7B9D0E79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317" y="2490718"/>
            <a:ext cx="2549538" cy="10914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6EAB34-FC1D-4520-99C7-4F092858E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2249" y="2497338"/>
            <a:ext cx="2525781" cy="11055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7A8FC8-BA56-4634-B71E-0F199BA25E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1043" y="4845959"/>
            <a:ext cx="2562225" cy="1181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F5A36-6063-4F57-B34C-DC5CC10D0B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4489" y="4845959"/>
            <a:ext cx="2590800" cy="1190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474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DC60-CCB3-488D-AD63-504802CFF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952" y="2281461"/>
            <a:ext cx="8770571" cy="36515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Class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Datar</a:t>
            </a:r>
            <a:endParaRPr lang="en-ID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94AE539D-D124-4DF3-A982-6AF11DE0BE15}"/>
              </a:ext>
            </a:extLst>
          </p:cNvPr>
          <p:cNvSpPr txBox="1">
            <a:spLocks/>
          </p:cNvSpPr>
          <p:nvPr/>
        </p:nvSpPr>
        <p:spPr>
          <a:xfrm>
            <a:off x="3086100" y="7207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Polymorphism pada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Datar</a:t>
            </a:r>
            <a:r>
              <a:rPr lang="en-US" dirty="0"/>
              <a:t> dan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Ruang</a:t>
            </a:r>
            <a:endParaRPr lang="en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09B0C6-3CE6-417E-B339-FD83E4FC3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96" y="2790410"/>
            <a:ext cx="3727852" cy="23884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7187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B5F9-76EB-46F9-8C43-8ECA91B90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Class </a:t>
            </a:r>
            <a:r>
              <a:rPr lang="en-US" dirty="0" err="1"/>
              <a:t>Persegi</a:t>
            </a:r>
            <a:endParaRPr lang="en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FB5BBE-E8C2-43C2-81B5-68ABBC443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065" y="2934015"/>
            <a:ext cx="4291840" cy="3355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10824EC-B97C-4287-9ABB-3E20D84B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Polymorphism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36856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BD92-CC25-4FF2-8AEF-429188F25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Class </a:t>
            </a:r>
            <a:r>
              <a:rPr lang="en-US" dirty="0" err="1"/>
              <a:t>Segitiga</a:t>
            </a:r>
            <a:endParaRPr lang="en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9E4414-66D8-4324-95AB-4BA878CB8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066" y="2940946"/>
            <a:ext cx="4678638" cy="34493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D4DE5BD-A089-4840-AC20-E9659B1C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/>
          <a:lstStyle/>
          <a:p>
            <a:r>
              <a:rPr lang="en-US" dirty="0"/>
              <a:t>Continue Polymorphism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41551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AF2D-5A60-483F-BD14-1ECCF5C2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Polymorphism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785BC-83FA-4193-B89A-58480011C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Class Main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532A1-2A95-4DCC-B1EE-28F4489D2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454" y="2941617"/>
            <a:ext cx="7079062" cy="33480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9416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C34F-A997-4261-BAF4-E0C22CE1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Polymorphism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D9716-2771-408C-A3C9-AAD3058C5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Hasil Output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35230-2245-4BA0-951B-9F09111E7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471" y="3137453"/>
            <a:ext cx="5953125" cy="2070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4626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C32CB-50CF-4063-98EF-1F972472E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744" y="3786809"/>
            <a:ext cx="8770571" cy="36515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Class Encapsulation</a:t>
            </a:r>
            <a:endParaRPr lang="en-ID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F440B8B-8530-4ABD-956E-C2AFBB4547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33700" y="568325"/>
            <a:ext cx="8770938" cy="1560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Encapsulation pada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Datar</a:t>
            </a:r>
            <a:r>
              <a:rPr lang="en-US" dirty="0"/>
              <a:t> dan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Ruang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9D1BF-47CA-4E15-8174-38759C6A4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283" y="2351639"/>
            <a:ext cx="4082356" cy="41816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3343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6FB1-78EC-4428-95BE-51E9A677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Encapsulation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66E5F-2177-47DC-BA7B-DB514C0FD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Class Main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77FAC-FDB2-4B10-B76B-4F9B83E4B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288" y="2913042"/>
            <a:ext cx="7277393" cy="33766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395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2021-097F-4850-915E-09B4CA03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Datar</a:t>
            </a:r>
            <a:r>
              <a:rPr lang="en-US" dirty="0"/>
              <a:t> dan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Ruang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C5C0-0306-4AAD-B4FF-512685F46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509" y="2638151"/>
            <a:ext cx="8770571" cy="3651504"/>
          </a:xfrm>
        </p:spPr>
        <p:txBody>
          <a:bodyPr/>
          <a:lstStyle/>
          <a:p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Bangun</a:t>
            </a:r>
            <a:endParaRPr lang="en-US" dirty="0"/>
          </a:p>
          <a:p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Sisi</a:t>
            </a:r>
            <a:endParaRPr lang="en-US" dirty="0"/>
          </a:p>
          <a:p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Titik</a:t>
            </a:r>
            <a:endParaRPr lang="en-US" dirty="0"/>
          </a:p>
          <a:p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Sumbu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42914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E075F-4B23-4BA3-9219-2175E73D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Hasil Output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A43050-FC3E-4043-A5A4-35C1679C5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/>
          <a:lstStyle/>
          <a:p>
            <a:r>
              <a:rPr lang="en-US" dirty="0"/>
              <a:t>Continue Encapsulation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BC9A6-9975-4420-9CE6-EF8FAB991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768" y="3251337"/>
            <a:ext cx="5882434" cy="15571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4625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A5428-1B66-4122-B929-9DC796F78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Class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Datar</a:t>
            </a:r>
            <a:endParaRPr lang="en-ID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18D8561E-FB81-43EC-9AE6-CEC85F43B8A5}"/>
              </a:ext>
            </a:extLst>
          </p:cNvPr>
          <p:cNvSpPr txBox="1">
            <a:spLocks/>
          </p:cNvSpPr>
          <p:nvPr/>
        </p:nvSpPr>
        <p:spPr>
          <a:xfrm>
            <a:off x="3086100" y="7207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Abstract pada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Datar</a:t>
            </a:r>
            <a:r>
              <a:rPr lang="en-US" dirty="0"/>
              <a:t> dan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Ruang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92B99-6491-4C83-AF5E-3E3744E34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938" y="2982774"/>
            <a:ext cx="6225969" cy="16531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4331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DACC-D16E-4105-BDE4-33B350A3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Abstract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3680-9A94-4AB9-936E-C350F1872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Class </a:t>
            </a:r>
            <a:r>
              <a:rPr lang="en-US" dirty="0" err="1"/>
              <a:t>Persegi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6A0A9-6C92-4DEB-B0C9-BD61D493A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187" y="3045722"/>
            <a:ext cx="5461596" cy="2851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2615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B5C1-59A1-4773-81A0-54BB65648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Class </a:t>
            </a:r>
            <a:r>
              <a:rPr lang="en-US" dirty="0" err="1"/>
              <a:t>Segitiga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C65935-67C5-4123-BE9E-61D72726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/>
          <a:lstStyle/>
          <a:p>
            <a:r>
              <a:rPr lang="en-US" dirty="0"/>
              <a:t>Continue Abstract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C8E982-DE52-475C-B194-F631E37FF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434" y="3029008"/>
            <a:ext cx="5389102" cy="2716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0073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36C89-4D32-4BB5-8730-17BE9FFE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Class Abstract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54A5E7-12E6-4840-95B6-BB5CD3EB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/>
          <a:lstStyle/>
          <a:p>
            <a:r>
              <a:rPr lang="en-US" dirty="0"/>
              <a:t>Continue Abstract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41110-106B-4BAB-B150-4EF5376EB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280" y="2846625"/>
            <a:ext cx="4379409" cy="35526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8508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CDD1-D57C-4377-BD8F-A2F701475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Hasil Output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ED3134-A576-48CC-AB02-BA31ABAE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/>
          <a:lstStyle/>
          <a:p>
            <a:r>
              <a:rPr lang="en-US" dirty="0"/>
              <a:t>Continue Abstract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AA714-0566-4FE7-BCE2-88BAC4612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871" y="3100387"/>
            <a:ext cx="4494228" cy="18029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633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A146-0068-4F3F-A6CD-7BFCD238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BF39-A689-4AC9-8662-58898860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2455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64DD-8BD7-4FC1-95E9-2C48B582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99E2-72B5-4B94-83A2-039A60419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192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EB315F-EEE7-4FC6-9C4B-6A7B1E6CE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509185"/>
              </p:ext>
            </p:extLst>
          </p:nvPr>
        </p:nvGraphicFramePr>
        <p:xfrm>
          <a:off x="2689860" y="2495654"/>
          <a:ext cx="8681493" cy="353410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93831">
                  <a:extLst>
                    <a:ext uri="{9D8B030D-6E8A-4147-A177-3AD203B41FA5}">
                      <a16:colId xmlns:a16="http://schemas.microsoft.com/office/drawing/2014/main" val="130172820"/>
                    </a:ext>
                  </a:extLst>
                </a:gridCol>
                <a:gridCol w="2893831">
                  <a:extLst>
                    <a:ext uri="{9D8B030D-6E8A-4147-A177-3AD203B41FA5}">
                      <a16:colId xmlns:a16="http://schemas.microsoft.com/office/drawing/2014/main" val="1653989730"/>
                    </a:ext>
                  </a:extLst>
                </a:gridCol>
                <a:gridCol w="2893831">
                  <a:extLst>
                    <a:ext uri="{9D8B030D-6E8A-4147-A177-3AD203B41FA5}">
                      <a16:colId xmlns:a16="http://schemas.microsoft.com/office/drawing/2014/main" val="170147433"/>
                    </a:ext>
                  </a:extLst>
                </a:gridCol>
              </a:tblGrid>
              <a:tr h="589018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err="1">
                          <a:solidFill>
                            <a:srgbClr val="002060"/>
                          </a:solidFill>
                        </a:rPr>
                        <a:t>Perbedaan</a:t>
                      </a:r>
                      <a:endParaRPr lang="en-ID" sz="2000" b="1" i="0" u="sng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Bangun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Datar</a:t>
                      </a:r>
                      <a:endParaRPr lang="en-ID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Bangun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Ruang</a:t>
                      </a:r>
                      <a:endParaRPr lang="en-ID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135779"/>
                  </a:ext>
                </a:extLst>
              </a:tr>
              <a:tr h="5890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Tinggi</a:t>
                      </a:r>
                      <a:endParaRPr lang="en-ID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Tidak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Memiliki</a:t>
                      </a:r>
                      <a:endParaRPr lang="en-ID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Memiliki</a:t>
                      </a:r>
                      <a:endParaRPr lang="en-ID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939527"/>
                  </a:ext>
                </a:extLst>
              </a:tr>
              <a:tr h="5890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Volume</a:t>
                      </a:r>
                      <a:endParaRPr lang="en-ID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Tidak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Memiliki</a:t>
                      </a:r>
                      <a:endParaRPr lang="en-ID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Memiliki</a:t>
                      </a:r>
                      <a:endParaRPr lang="en-ID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491371"/>
                  </a:ext>
                </a:extLst>
              </a:tr>
              <a:tr h="5890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Dimensi</a:t>
                      </a:r>
                      <a:endParaRPr lang="en-ID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 </a:t>
                      </a:r>
                      <a:r>
                        <a:rPr lang="en-US" sz="2000" dirty="0" err="1"/>
                        <a:t>Dimensi</a:t>
                      </a:r>
                      <a:endParaRPr lang="en-ID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 </a:t>
                      </a:r>
                      <a:r>
                        <a:rPr lang="en-US" sz="2000" dirty="0" err="1"/>
                        <a:t>Dimensi</a:t>
                      </a:r>
                      <a:endParaRPr lang="en-ID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102981"/>
                  </a:ext>
                </a:extLst>
              </a:tr>
              <a:tr h="5890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Sumbu</a:t>
                      </a:r>
                      <a:endParaRPr lang="en-ID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x,y</a:t>
                      </a:r>
                      <a:endParaRPr lang="en-ID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x,y,z</a:t>
                      </a:r>
                      <a:endParaRPr lang="en-ID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378797"/>
                  </a:ext>
                </a:extLst>
              </a:tr>
              <a:tr h="5890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Hitung</a:t>
                      </a:r>
                      <a:endParaRPr lang="en-ID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Luas</a:t>
                      </a:r>
                      <a:endParaRPr lang="en-ID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Volume</a:t>
                      </a:r>
                      <a:endParaRPr lang="en-ID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622599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14EBB1F9-4EC7-4B9C-B58C-7C7253731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Datar</a:t>
            </a:r>
            <a:r>
              <a:rPr lang="en-US" dirty="0"/>
              <a:t> dan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Ruang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5515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870A4-3B09-4207-8A4C-D42CE4E2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9169" y="2333039"/>
            <a:ext cx="8770571" cy="365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dirty="0">
                <a:solidFill>
                  <a:schemeClr val="tx1"/>
                </a:solidFill>
              </a:rPr>
              <a:t>1. </a:t>
            </a:r>
            <a:r>
              <a:rPr lang="en-ID" sz="1800" dirty="0" err="1">
                <a:solidFill>
                  <a:schemeClr val="tx1"/>
                </a:solidFill>
              </a:rPr>
              <a:t>Contoh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Bangun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Datar</a:t>
            </a:r>
            <a:r>
              <a:rPr lang="en-ID" sz="18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ID" sz="1800" dirty="0" err="1">
                <a:solidFill>
                  <a:schemeClr val="tx1"/>
                </a:solidFill>
              </a:rPr>
              <a:t>Persegi</a:t>
            </a:r>
            <a:endParaRPr lang="en-ID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D" sz="1800" dirty="0" err="1">
                <a:solidFill>
                  <a:schemeClr val="tx1"/>
                </a:solidFill>
              </a:rPr>
              <a:t>Persegi</a:t>
            </a:r>
            <a:r>
              <a:rPr lang="en-ID" sz="1800" dirty="0">
                <a:solidFill>
                  <a:schemeClr val="tx1"/>
                </a:solidFill>
              </a:rPr>
              <a:t> Panjang</a:t>
            </a:r>
          </a:p>
          <a:p>
            <a:pPr marL="0" indent="0">
              <a:buNone/>
            </a:pPr>
            <a:r>
              <a:rPr lang="en-ID" sz="1800" dirty="0" err="1">
                <a:solidFill>
                  <a:schemeClr val="tx1"/>
                </a:solidFill>
              </a:rPr>
              <a:t>Segitiga</a:t>
            </a:r>
            <a:endParaRPr lang="en-ID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D" sz="1800" dirty="0" err="1">
                <a:solidFill>
                  <a:schemeClr val="tx1"/>
                </a:solidFill>
              </a:rPr>
              <a:t>Lingkaran</a:t>
            </a:r>
            <a:endParaRPr lang="en-ID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D" sz="1800" dirty="0" err="1">
                <a:solidFill>
                  <a:schemeClr val="tx1"/>
                </a:solidFill>
              </a:rPr>
              <a:t>Jajaran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Genjang</a:t>
            </a:r>
            <a:endParaRPr lang="en-ID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D" sz="1800" dirty="0" err="1">
                <a:solidFill>
                  <a:schemeClr val="tx1"/>
                </a:solidFill>
              </a:rPr>
              <a:t>Layang-layang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ID" sz="1800" dirty="0" err="1">
                <a:solidFill>
                  <a:schemeClr val="tx1"/>
                </a:solidFill>
              </a:rPr>
              <a:t>Belah</a:t>
            </a:r>
            <a:r>
              <a:rPr lang="en-ID" sz="1800" dirty="0">
                <a:solidFill>
                  <a:schemeClr val="tx1"/>
                </a:solidFill>
              </a:rPr>
              <a:t> ketupat</a:t>
            </a:r>
          </a:p>
          <a:p>
            <a:endParaRPr lang="en-ID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57C9C5-624D-4D89-8E06-810580BC73DD}"/>
              </a:ext>
            </a:extLst>
          </p:cNvPr>
          <p:cNvSpPr txBox="1">
            <a:spLocks/>
          </p:cNvSpPr>
          <p:nvPr/>
        </p:nvSpPr>
        <p:spPr>
          <a:xfrm>
            <a:off x="7707393" y="2333039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800" dirty="0">
                <a:solidFill>
                  <a:schemeClr val="tx1"/>
                </a:solidFill>
              </a:rPr>
              <a:t>2. </a:t>
            </a:r>
            <a:r>
              <a:rPr lang="en-ID" sz="1800" dirty="0" err="1">
                <a:solidFill>
                  <a:schemeClr val="tx1"/>
                </a:solidFill>
              </a:rPr>
              <a:t>Contoh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Bangun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Ruang</a:t>
            </a:r>
            <a:r>
              <a:rPr lang="en-ID" sz="1800" dirty="0">
                <a:solidFill>
                  <a:schemeClr val="tx1"/>
                </a:solidFill>
              </a:rPr>
              <a:t>: </a:t>
            </a:r>
          </a:p>
          <a:p>
            <a:pPr marL="0" indent="0">
              <a:buNone/>
            </a:pPr>
            <a:r>
              <a:rPr lang="en-ID" sz="1800" dirty="0" err="1">
                <a:solidFill>
                  <a:schemeClr val="tx1"/>
                </a:solidFill>
              </a:rPr>
              <a:t>Kubus</a:t>
            </a:r>
            <a:endParaRPr lang="en-ID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D" sz="1800" dirty="0" err="1">
                <a:solidFill>
                  <a:schemeClr val="tx1"/>
                </a:solidFill>
              </a:rPr>
              <a:t>Balok</a:t>
            </a:r>
            <a:endParaRPr lang="en-ID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D" sz="1800" dirty="0">
                <a:solidFill>
                  <a:schemeClr val="tx1"/>
                </a:solidFill>
              </a:rPr>
              <a:t>Bola</a:t>
            </a:r>
          </a:p>
          <a:p>
            <a:pPr marL="0" indent="0">
              <a:buNone/>
            </a:pPr>
            <a:r>
              <a:rPr lang="en-ID" sz="1800" dirty="0">
                <a:solidFill>
                  <a:schemeClr val="tx1"/>
                </a:solidFill>
              </a:rPr>
              <a:t>Prisma</a:t>
            </a:r>
          </a:p>
          <a:p>
            <a:pPr marL="0" indent="0">
              <a:buNone/>
            </a:pPr>
            <a:r>
              <a:rPr lang="en-ID" sz="1800" dirty="0" err="1">
                <a:solidFill>
                  <a:schemeClr val="tx1"/>
                </a:solidFill>
              </a:rPr>
              <a:t>Kerucut</a:t>
            </a:r>
            <a:endParaRPr lang="en-ID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D" sz="1800" dirty="0" err="1">
                <a:solidFill>
                  <a:schemeClr val="tx1"/>
                </a:solidFill>
              </a:rPr>
              <a:t>Tabung</a:t>
            </a:r>
            <a:endParaRPr lang="en-ID" sz="18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7D82A2-B78F-46A4-AE3F-44F9EE23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9168" y="873457"/>
            <a:ext cx="8770571" cy="1560716"/>
          </a:xfrm>
        </p:spPr>
        <p:txBody>
          <a:bodyPr/>
          <a:lstStyle/>
          <a:p>
            <a:r>
              <a:rPr lang="en-US" dirty="0" err="1"/>
              <a:t>Contoh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9639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429A-414F-4B93-8DFE-E72EEA0E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OOAD / OOP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B3B99-920D-42B8-8D0A-559FA372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065" y="2464904"/>
            <a:ext cx="8770571" cy="365150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  <a:p>
            <a:pPr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  <a:p>
            <a:pPr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Abtraction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45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1D811A-083D-4391-963D-DC8C794B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pada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Datar</a:t>
            </a:r>
            <a:r>
              <a:rPr lang="en-US" dirty="0"/>
              <a:t> dan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Ruang</a:t>
            </a:r>
            <a:endParaRPr lang="en-ID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4424FE-82BC-413C-AB6D-CA3BE108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713" y="2292626"/>
            <a:ext cx="8770571" cy="36515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Class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Ruang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98F0C1-1C00-43C4-ACE1-E4C9873E6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83" y="3163956"/>
            <a:ext cx="10653829" cy="1137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753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2D53-366A-4E6C-8DB3-88F7AEB0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89AC4-F789-401C-AE71-CABD6D22A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1219200"/>
            <a:ext cx="8770571" cy="3651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Ruang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7D004-3AAE-4D66-AD85-B1400DDF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31" y="1640222"/>
            <a:ext cx="7876737" cy="50832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180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6553-F5B6-4C8E-8B65-997EBE84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Inheritance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7BCA6-6AA6-45A1-A5D5-0CE0FFAD8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699" y="2129061"/>
            <a:ext cx="8770571" cy="36515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Class </a:t>
            </a:r>
            <a:r>
              <a:rPr lang="en-US" dirty="0" err="1"/>
              <a:t>Persegi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6B2E6-7A7C-4CBE-A469-BF711F3D6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101" y="2976637"/>
            <a:ext cx="6395766" cy="19563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516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6CA28-17D1-4130-ACA8-FE429B4B2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699" y="2143687"/>
            <a:ext cx="8770571" cy="36515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Class </a:t>
            </a:r>
            <a:r>
              <a:rPr lang="en-US" dirty="0" err="1"/>
              <a:t>PersegiPanjang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B467AE-D806-4C24-9900-DAAF189A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220" y="2903053"/>
            <a:ext cx="7183528" cy="17617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58B5B7B-E968-4CE4-A663-D749D5F7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/>
          <a:lstStyle/>
          <a:p>
            <a:r>
              <a:rPr lang="en-US" dirty="0"/>
              <a:t>Continue Inheritance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78527252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212</TotalTime>
  <Words>206</Words>
  <Application>Microsoft Office PowerPoint</Application>
  <PresentationFormat>Widescreen</PresentationFormat>
  <Paragraphs>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Century Schoolbook</vt:lpstr>
      <vt:lpstr>Corbel</vt:lpstr>
      <vt:lpstr>Times New Roman</vt:lpstr>
      <vt:lpstr>Feathered</vt:lpstr>
      <vt:lpstr>Degi Herlambang</vt:lpstr>
      <vt:lpstr>Persamaan Bangun Datar dan Bangun Ruang</vt:lpstr>
      <vt:lpstr>Perbedaan Bangun Datar dan Bangun Ruang</vt:lpstr>
      <vt:lpstr>Contoh</vt:lpstr>
      <vt:lpstr>OOAD / OOP</vt:lpstr>
      <vt:lpstr>Inheritance pada Bangun Datar dan Bangun Ruang</vt:lpstr>
      <vt:lpstr>Continue…</vt:lpstr>
      <vt:lpstr>Continue Inheritance</vt:lpstr>
      <vt:lpstr>Continue Inheritance</vt:lpstr>
      <vt:lpstr>Continue Inhertance</vt:lpstr>
      <vt:lpstr>Continue Inheritance</vt:lpstr>
      <vt:lpstr>Hasil Inheritance Bangun Datar dan Bangun Ruang</vt:lpstr>
      <vt:lpstr>PowerPoint Presentation</vt:lpstr>
      <vt:lpstr>Continue Polymorphism</vt:lpstr>
      <vt:lpstr>Continue Polymorphism</vt:lpstr>
      <vt:lpstr>Continue Polymorphism</vt:lpstr>
      <vt:lpstr>Continue Polymorphism</vt:lpstr>
      <vt:lpstr>Encapsulation pada Bangun Datar dan Bangun Ruang</vt:lpstr>
      <vt:lpstr>Continue Encapsulation</vt:lpstr>
      <vt:lpstr>Continue Encapsulation</vt:lpstr>
      <vt:lpstr>PowerPoint Presentation</vt:lpstr>
      <vt:lpstr>Continue Abstract</vt:lpstr>
      <vt:lpstr>Continue Abstract</vt:lpstr>
      <vt:lpstr>Continue Abstract</vt:lpstr>
      <vt:lpstr>Continue Abstract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Degi Herlambang</dc:title>
  <dc:creator>User</dc:creator>
  <cp:lastModifiedBy>User</cp:lastModifiedBy>
  <cp:revision>15</cp:revision>
  <dcterms:created xsi:type="dcterms:W3CDTF">2020-03-04T08:41:46Z</dcterms:created>
  <dcterms:modified xsi:type="dcterms:W3CDTF">2020-03-04T14:34:00Z</dcterms:modified>
</cp:coreProperties>
</file>