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0"/>
  </p:notesMasterIdLst>
  <p:sldIdLst>
    <p:sldId id="371" r:id="rId2"/>
    <p:sldId id="515" r:id="rId3"/>
    <p:sldId id="523" r:id="rId4"/>
    <p:sldId id="508" r:id="rId5"/>
    <p:sldId id="433" r:id="rId6"/>
    <p:sldId id="530" r:id="rId7"/>
    <p:sldId id="531" r:id="rId8"/>
    <p:sldId id="424" r:id="rId9"/>
    <p:sldId id="524" r:id="rId10"/>
    <p:sldId id="426" r:id="rId11"/>
    <p:sldId id="427" r:id="rId12"/>
    <p:sldId id="428" r:id="rId13"/>
    <p:sldId id="429" r:id="rId14"/>
    <p:sldId id="430" r:id="rId15"/>
    <p:sldId id="431" r:id="rId16"/>
    <p:sldId id="432" r:id="rId17"/>
    <p:sldId id="435" r:id="rId18"/>
    <p:sldId id="436" r:id="rId19"/>
    <p:sldId id="437" r:id="rId20"/>
    <p:sldId id="438" r:id="rId21"/>
    <p:sldId id="439" r:id="rId22"/>
    <p:sldId id="440" r:id="rId23"/>
    <p:sldId id="441" r:id="rId24"/>
    <p:sldId id="442" r:id="rId25"/>
    <p:sldId id="443" r:id="rId26"/>
    <p:sldId id="444" r:id="rId27"/>
    <p:sldId id="509" r:id="rId28"/>
    <p:sldId id="446" r:id="rId29"/>
    <p:sldId id="447" r:id="rId30"/>
    <p:sldId id="448" r:id="rId31"/>
    <p:sldId id="449" r:id="rId32"/>
    <p:sldId id="450" r:id="rId33"/>
    <p:sldId id="451" r:id="rId34"/>
    <p:sldId id="452" r:id="rId35"/>
    <p:sldId id="453" r:id="rId36"/>
    <p:sldId id="454" r:id="rId37"/>
    <p:sldId id="526" r:id="rId38"/>
    <p:sldId id="527" r:id="rId39"/>
    <p:sldId id="528" r:id="rId40"/>
    <p:sldId id="529" r:id="rId41"/>
    <p:sldId id="525" r:id="rId42"/>
    <p:sldId id="455" r:id="rId43"/>
    <p:sldId id="456" r:id="rId44"/>
    <p:sldId id="457" r:id="rId45"/>
    <p:sldId id="510" r:id="rId46"/>
    <p:sldId id="511" r:id="rId47"/>
    <p:sldId id="512" r:id="rId48"/>
    <p:sldId id="513"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1pPr>
    <a:lvl2pPr marL="4572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2pPr>
    <a:lvl3pPr marL="9144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3pPr>
    <a:lvl4pPr marL="13716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4pPr>
    <a:lvl5pPr marL="18288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5pPr>
    <a:lvl6pPr marL="2286000" algn="l" defTabSz="914400" rtl="0" eaLnBrk="1" latinLnBrk="0" hangingPunct="1">
      <a:defRPr kern="1200">
        <a:solidFill>
          <a:srgbClr val="A2998A"/>
        </a:solidFill>
        <a:latin typeface="Segoe"/>
        <a:ea typeface="+mn-ea"/>
        <a:cs typeface="Arial" panose="020B0604020202020204" pitchFamily="34" charset="0"/>
      </a:defRPr>
    </a:lvl6pPr>
    <a:lvl7pPr marL="2743200" algn="l" defTabSz="914400" rtl="0" eaLnBrk="1" latinLnBrk="0" hangingPunct="1">
      <a:defRPr kern="1200">
        <a:solidFill>
          <a:srgbClr val="A2998A"/>
        </a:solidFill>
        <a:latin typeface="Segoe"/>
        <a:ea typeface="+mn-ea"/>
        <a:cs typeface="Arial" panose="020B0604020202020204" pitchFamily="34" charset="0"/>
      </a:defRPr>
    </a:lvl7pPr>
    <a:lvl8pPr marL="3200400" algn="l" defTabSz="914400" rtl="0" eaLnBrk="1" latinLnBrk="0" hangingPunct="1">
      <a:defRPr kern="1200">
        <a:solidFill>
          <a:srgbClr val="A2998A"/>
        </a:solidFill>
        <a:latin typeface="Segoe"/>
        <a:ea typeface="+mn-ea"/>
        <a:cs typeface="Arial" panose="020B0604020202020204" pitchFamily="34" charset="0"/>
      </a:defRPr>
    </a:lvl8pPr>
    <a:lvl9pPr marL="3657600" algn="l" defTabSz="914400" rtl="0" eaLnBrk="1" latinLnBrk="0" hangingPunct="1">
      <a:defRPr kern="1200">
        <a:solidFill>
          <a:srgbClr val="A2998A"/>
        </a:solidFill>
        <a:latin typeface="Segoe"/>
        <a:ea typeface="+mn-ea"/>
        <a:cs typeface="Arial" panose="020B0604020202020204" pitchFamily="34" charset="0"/>
      </a:defRPr>
    </a:lvl9pPr>
  </p:defaultTextStyle>
  <p:extLst>
    <p:ext uri="{EFAFB233-063F-42B5-8137-9DF3F51BA10A}">
      <p15:sldGuideLst xmlns:p15="http://schemas.microsoft.com/office/powerpoint/2012/main">
        <p15:guide id="1" orient="horz" pos="1565">
          <p15:clr>
            <a:srgbClr val="A4A3A4"/>
          </p15:clr>
        </p15:guide>
        <p15:guide id="2" orient="horz" pos="4195">
          <p15:clr>
            <a:srgbClr val="A4A3A4"/>
          </p15:clr>
        </p15:guide>
        <p15:guide id="3" pos="2880">
          <p15:clr>
            <a:srgbClr val="A4A3A4"/>
          </p15:clr>
        </p15:guide>
        <p15:guide id="4" pos="340">
          <p15:clr>
            <a:srgbClr val="A4A3A4"/>
          </p15:clr>
        </p15:guide>
        <p15:guide id="5" pos="1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9E2C"/>
    <a:srgbClr val="00AEDB"/>
    <a:srgbClr val="CCFFFF"/>
    <a:srgbClr val="CCECFF"/>
    <a:srgbClr val="99CCFF"/>
    <a:srgbClr val="66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954" autoAdjust="0"/>
  </p:normalViewPr>
  <p:slideViewPr>
    <p:cSldViewPr snapToGrid="0">
      <p:cViewPr varScale="1">
        <p:scale>
          <a:sx n="73" d="100"/>
          <a:sy n="73" d="100"/>
        </p:scale>
        <p:origin x="138" y="66"/>
      </p:cViewPr>
      <p:guideLst>
        <p:guide orient="horz" pos="1565"/>
        <p:guide orient="horz" pos="4195"/>
        <p:guide pos="2880"/>
        <p:guide pos="340"/>
        <p:guide pos="1136"/>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cs typeface="+mn-cs"/>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E8DEB375-02F3-4BA4-9C31-5F21A521268A}" type="slidenum">
              <a:rPr lang="en-US" altLang="en-US"/>
              <a:pPr>
                <a:defRPr/>
              </a:pPr>
              <a:t>‹nº›</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82B841-D4EE-4CA8-9608-B3508D76BF7D}" type="slidenum">
              <a:rPr lang="en-US" altLang="en-US"/>
              <a:pPr>
                <a:spcBef>
                  <a:spcPct val="0"/>
                </a:spcBef>
              </a:pPr>
              <a:t>1</a:t>
            </a:fld>
            <a:endParaRPr lang="en-US" altLang="en-US"/>
          </a:p>
        </p:txBody>
      </p:sp>
      <p:sp>
        <p:nvSpPr>
          <p:cNvPr id="10243" name="Rectangle 2"/>
          <p:cNvSpPr>
            <a:spLocks noGrp="1" noRot="1" noChangeAspect="1" noChangeArrowheads="1" noTextEdit="1"/>
          </p:cNvSpPr>
          <p:nvPr>
            <p:ph type="sldImg"/>
          </p:nvPr>
        </p:nvSpPr>
        <p:spPr>
          <a:xfrm>
            <a:off x="1144588" y="684213"/>
            <a:ext cx="4572000" cy="3429000"/>
          </a:xfrm>
          <a:ln/>
        </p:spPr>
      </p:sp>
      <p:sp>
        <p:nvSpPr>
          <p:cNvPr id="1024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179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1797" name="Date Placeholder 4"/>
          <p:cNvSpPr>
            <a:spLocks noGrp="1"/>
          </p:cNvSpPr>
          <p:nvPr>
            <p:ph type="dt" sz="quarter" idx="1"/>
          </p:nvPr>
        </p:nvSpPr>
        <p:spPr/>
        <p:txBody>
          <a:bodyPr/>
          <a:lstStyle/>
          <a:p>
            <a:pPr defTabSz="912813">
              <a:defRPr/>
            </a:pPr>
            <a:fld id="{A0A3D756-0CC9-4CE4-A497-AB67AC358A72}" type="datetime8">
              <a:rPr lang="en-US" smtClean="0">
                <a:latin typeface="Arial" pitchFamily="34" charset="0"/>
              </a:rPr>
              <a:pPr defTabSz="912813">
                <a:defRPr/>
              </a:pPr>
              <a:t>3/21/2016 1:18 PM</a:t>
            </a:fld>
            <a:endParaRPr lang="en-US" smtClean="0">
              <a:latin typeface="Arial" pitchFamily="34" charset="0"/>
            </a:endParaRPr>
          </a:p>
        </p:txBody>
      </p:sp>
      <p:sp>
        <p:nvSpPr>
          <p:cNvPr id="16179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86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4B27DE-0169-4F00-AE9F-E238DBC4B330}"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282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2821" name="Date Placeholder 4"/>
          <p:cNvSpPr>
            <a:spLocks noGrp="1"/>
          </p:cNvSpPr>
          <p:nvPr>
            <p:ph type="dt" sz="quarter" idx="1"/>
          </p:nvPr>
        </p:nvSpPr>
        <p:spPr/>
        <p:txBody>
          <a:bodyPr/>
          <a:lstStyle/>
          <a:p>
            <a:pPr defTabSz="912813">
              <a:defRPr/>
            </a:pPr>
            <a:fld id="{6A9BE9CF-3C36-4E1F-98D0-D1CCCA43F363}" type="datetime8">
              <a:rPr lang="en-US" smtClean="0">
                <a:latin typeface="Arial" pitchFamily="34" charset="0"/>
              </a:rPr>
              <a:pPr defTabSz="912813">
                <a:defRPr/>
              </a:pPr>
              <a:t>3/21/2016 1:18 PM</a:t>
            </a:fld>
            <a:endParaRPr lang="en-US" smtClean="0">
              <a:latin typeface="Arial" pitchFamily="34" charset="0"/>
            </a:endParaRPr>
          </a:p>
        </p:txBody>
      </p:sp>
      <p:sp>
        <p:nvSpPr>
          <p:cNvPr id="16282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07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2120F-8412-4AA9-8E72-71CE2419C7A0}"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384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3845" name="Date Placeholder 4"/>
          <p:cNvSpPr>
            <a:spLocks noGrp="1"/>
          </p:cNvSpPr>
          <p:nvPr>
            <p:ph type="dt" sz="quarter" idx="1"/>
          </p:nvPr>
        </p:nvSpPr>
        <p:spPr/>
        <p:txBody>
          <a:bodyPr/>
          <a:lstStyle/>
          <a:p>
            <a:pPr defTabSz="912813">
              <a:defRPr/>
            </a:pPr>
            <a:fld id="{94A41791-5800-4E92-8654-0F77E7EEA5D9}" type="datetime8">
              <a:rPr lang="en-US" smtClean="0">
                <a:latin typeface="Arial" pitchFamily="34" charset="0"/>
              </a:rPr>
              <a:pPr defTabSz="912813">
                <a:defRPr/>
              </a:pPr>
              <a:t>3/21/2016 1:18 PM</a:t>
            </a:fld>
            <a:endParaRPr lang="en-US" smtClean="0">
              <a:latin typeface="Arial" pitchFamily="34" charset="0"/>
            </a:endParaRPr>
          </a:p>
        </p:txBody>
      </p:sp>
      <p:sp>
        <p:nvSpPr>
          <p:cNvPr id="16384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27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3FF221-B0D9-451B-A954-C2E110306831}"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48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4869" name="Date Placeholder 4"/>
          <p:cNvSpPr>
            <a:spLocks noGrp="1"/>
          </p:cNvSpPr>
          <p:nvPr>
            <p:ph type="dt" sz="quarter" idx="1"/>
          </p:nvPr>
        </p:nvSpPr>
        <p:spPr/>
        <p:txBody>
          <a:bodyPr/>
          <a:lstStyle/>
          <a:p>
            <a:pPr defTabSz="912813">
              <a:defRPr/>
            </a:pPr>
            <a:fld id="{A6959C49-E18E-4C99-B7C9-A623E23B7673}" type="datetime8">
              <a:rPr lang="en-US" smtClean="0">
                <a:latin typeface="Arial" pitchFamily="34" charset="0"/>
              </a:rPr>
              <a:pPr defTabSz="912813">
                <a:defRPr/>
              </a:pPr>
              <a:t>3/21/2016 1:18 PM</a:t>
            </a:fld>
            <a:endParaRPr lang="en-US" smtClean="0">
              <a:latin typeface="Arial" pitchFamily="34" charset="0"/>
            </a:endParaRPr>
          </a:p>
        </p:txBody>
      </p:sp>
      <p:sp>
        <p:nvSpPr>
          <p:cNvPr id="1648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48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EBF81E-A2F4-4CD7-BDB9-C26503F44E5B}"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589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5893" name="Date Placeholder 4"/>
          <p:cNvSpPr>
            <a:spLocks noGrp="1"/>
          </p:cNvSpPr>
          <p:nvPr>
            <p:ph type="dt" sz="quarter" idx="1"/>
          </p:nvPr>
        </p:nvSpPr>
        <p:spPr/>
        <p:txBody>
          <a:bodyPr/>
          <a:lstStyle/>
          <a:p>
            <a:pPr defTabSz="912813">
              <a:defRPr/>
            </a:pPr>
            <a:fld id="{19D68624-EF85-406A-B344-F486DA5D810B}" type="datetime8">
              <a:rPr lang="en-US" smtClean="0">
                <a:latin typeface="Arial" pitchFamily="34" charset="0"/>
              </a:rPr>
              <a:pPr defTabSz="912813">
                <a:defRPr/>
              </a:pPr>
              <a:t>3/21/2016 1:18 PM</a:t>
            </a:fld>
            <a:endParaRPr lang="en-US" smtClean="0">
              <a:latin typeface="Arial" pitchFamily="34" charset="0"/>
            </a:endParaRPr>
          </a:p>
        </p:txBody>
      </p:sp>
      <p:sp>
        <p:nvSpPr>
          <p:cNvPr id="16589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68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6C42A9-EEE7-45A1-ABF2-6A524D31EB9B}"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691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6917" name="Date Placeholder 4"/>
          <p:cNvSpPr>
            <a:spLocks noGrp="1"/>
          </p:cNvSpPr>
          <p:nvPr>
            <p:ph type="dt" sz="quarter" idx="1"/>
          </p:nvPr>
        </p:nvSpPr>
        <p:spPr/>
        <p:txBody>
          <a:bodyPr/>
          <a:lstStyle/>
          <a:p>
            <a:pPr defTabSz="912813">
              <a:defRPr/>
            </a:pPr>
            <a:fld id="{A4117B17-F469-444B-BC4E-DC94DF6394D2}" type="datetime8">
              <a:rPr lang="en-US" smtClean="0">
                <a:latin typeface="Arial" pitchFamily="34" charset="0"/>
              </a:rPr>
              <a:pPr defTabSz="912813">
                <a:defRPr/>
              </a:pPr>
              <a:t>3/21/2016 1:18 PM</a:t>
            </a:fld>
            <a:endParaRPr lang="en-US" smtClean="0">
              <a:latin typeface="Arial" pitchFamily="34" charset="0"/>
            </a:endParaRPr>
          </a:p>
        </p:txBody>
      </p:sp>
      <p:sp>
        <p:nvSpPr>
          <p:cNvPr id="16691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89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CE0AF4-CE7B-44CB-8D77-44966C4CDB55}" type="slidenum">
              <a:rPr lang="en-US" altLang="en-US"/>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794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7941" name="Date Placeholder 4"/>
          <p:cNvSpPr>
            <a:spLocks noGrp="1"/>
          </p:cNvSpPr>
          <p:nvPr>
            <p:ph type="dt" sz="quarter" idx="1"/>
          </p:nvPr>
        </p:nvSpPr>
        <p:spPr/>
        <p:txBody>
          <a:bodyPr/>
          <a:lstStyle/>
          <a:p>
            <a:pPr defTabSz="912813">
              <a:defRPr/>
            </a:pPr>
            <a:fld id="{543B41AD-894A-4A35-81A8-37CC189E4B34}" type="datetime8">
              <a:rPr lang="en-US" smtClean="0">
                <a:latin typeface="Arial" pitchFamily="34" charset="0"/>
              </a:rPr>
              <a:pPr defTabSz="912813">
                <a:defRPr/>
              </a:pPr>
              <a:t>3/21/2016 1:18 PM</a:t>
            </a:fld>
            <a:endParaRPr lang="en-US" smtClean="0">
              <a:latin typeface="Arial" pitchFamily="34" charset="0"/>
            </a:endParaRPr>
          </a:p>
        </p:txBody>
      </p:sp>
      <p:sp>
        <p:nvSpPr>
          <p:cNvPr id="16794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09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659A3B-BC4C-43FF-809E-EC911A13ECF9}" type="slidenum">
              <a:rPr lang="en-US" altLang="en-US"/>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101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1013" name="Date Placeholder 4"/>
          <p:cNvSpPr>
            <a:spLocks noGrp="1"/>
          </p:cNvSpPr>
          <p:nvPr>
            <p:ph type="dt" sz="quarter" idx="1"/>
          </p:nvPr>
        </p:nvSpPr>
        <p:spPr/>
        <p:txBody>
          <a:bodyPr/>
          <a:lstStyle/>
          <a:p>
            <a:pPr defTabSz="912813">
              <a:defRPr/>
            </a:pPr>
            <a:fld id="{4432AE88-3355-473A-8EC1-10C9E459AB99}" type="datetime8">
              <a:rPr lang="en-US" smtClean="0">
                <a:latin typeface="Arial" pitchFamily="34" charset="0"/>
              </a:rPr>
              <a:pPr defTabSz="912813">
                <a:defRPr/>
              </a:pPr>
              <a:t>3/21/2016 1:18 PM</a:t>
            </a:fld>
            <a:endParaRPr lang="en-US" smtClean="0">
              <a:latin typeface="Arial" pitchFamily="34" charset="0"/>
            </a:endParaRPr>
          </a:p>
        </p:txBody>
      </p:sp>
      <p:sp>
        <p:nvSpPr>
          <p:cNvPr id="17101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30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C5E565-B30C-4260-818F-513702798E77}" type="slidenum">
              <a:rPr lang="en-US" altLang="en-US"/>
              <a:pPr>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203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2037" name="Date Placeholder 4"/>
          <p:cNvSpPr>
            <a:spLocks noGrp="1"/>
          </p:cNvSpPr>
          <p:nvPr>
            <p:ph type="dt" sz="quarter" idx="1"/>
          </p:nvPr>
        </p:nvSpPr>
        <p:spPr/>
        <p:txBody>
          <a:bodyPr/>
          <a:lstStyle/>
          <a:p>
            <a:pPr defTabSz="912813">
              <a:defRPr/>
            </a:pPr>
            <a:fld id="{9D8CA441-743E-4BF8-A85B-72F432EF6DED}" type="datetime8">
              <a:rPr lang="en-US" smtClean="0">
                <a:latin typeface="Arial" pitchFamily="34" charset="0"/>
              </a:rPr>
              <a:pPr defTabSz="912813">
                <a:defRPr/>
              </a:pPr>
              <a:t>3/21/2016 1:18 PM</a:t>
            </a:fld>
            <a:endParaRPr lang="en-US" smtClean="0">
              <a:latin typeface="Arial" pitchFamily="34" charset="0"/>
            </a:endParaRPr>
          </a:p>
        </p:txBody>
      </p:sp>
      <p:sp>
        <p:nvSpPr>
          <p:cNvPr id="17203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50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F586BD-C9EB-4306-979B-6C0EC497EB54}" type="slidenum">
              <a:rPr lang="en-US" altLang="en-US"/>
              <a:pPr>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306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3061" name="Date Placeholder 4"/>
          <p:cNvSpPr>
            <a:spLocks noGrp="1"/>
          </p:cNvSpPr>
          <p:nvPr>
            <p:ph type="dt" sz="quarter" idx="1"/>
          </p:nvPr>
        </p:nvSpPr>
        <p:spPr/>
        <p:txBody>
          <a:bodyPr/>
          <a:lstStyle/>
          <a:p>
            <a:pPr defTabSz="912813">
              <a:defRPr/>
            </a:pPr>
            <a:fld id="{6A5CC2C3-87E2-4384-B6E4-752B6A2CA828}" type="datetime8">
              <a:rPr lang="en-US" smtClean="0">
                <a:latin typeface="Arial" pitchFamily="34" charset="0"/>
              </a:rPr>
              <a:pPr defTabSz="912813">
                <a:defRPr/>
              </a:pPr>
              <a:t>3/21/2016 1:18 PM</a:t>
            </a:fld>
            <a:endParaRPr lang="en-US" smtClean="0">
              <a:latin typeface="Arial" pitchFamily="34" charset="0"/>
            </a:endParaRPr>
          </a:p>
        </p:txBody>
      </p:sp>
      <p:sp>
        <p:nvSpPr>
          <p:cNvPr id="17306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71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9C28E2-B99C-4846-BEED-0A4D0081B4FE}" type="slidenum">
              <a:rPr lang="en-US" altLang="en-US"/>
              <a:pPr>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EE7CAB-3279-4675-A94B-81C35542D3BF}" type="slidenum">
              <a:rPr lang="en-US" altLang="en-US"/>
              <a:pPr>
                <a:spcBef>
                  <a:spcPct val="0"/>
                </a:spcBef>
              </a:pPr>
              <a:t>2</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nSpc>
                <a:spcPct val="80000"/>
              </a:lnSpc>
              <a:spcBef>
                <a:spcPct val="50000"/>
              </a:spcBef>
            </a:pPr>
            <a:endParaRPr lang="pt-BR" altLang="en-US" sz="80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40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4085" name="Date Placeholder 4"/>
          <p:cNvSpPr>
            <a:spLocks noGrp="1"/>
          </p:cNvSpPr>
          <p:nvPr>
            <p:ph type="dt" sz="quarter" idx="1"/>
          </p:nvPr>
        </p:nvSpPr>
        <p:spPr/>
        <p:txBody>
          <a:bodyPr/>
          <a:lstStyle/>
          <a:p>
            <a:pPr defTabSz="912813">
              <a:defRPr/>
            </a:pPr>
            <a:fld id="{5C6DEE92-188E-4B8E-A79F-A790E2C70BF6}" type="datetime8">
              <a:rPr lang="en-US" smtClean="0">
                <a:latin typeface="Arial" pitchFamily="34" charset="0"/>
              </a:rPr>
              <a:pPr defTabSz="912813">
                <a:defRPr/>
              </a:pPr>
              <a:t>3/21/2016 1:18 PM</a:t>
            </a:fld>
            <a:endParaRPr lang="en-US" smtClean="0">
              <a:latin typeface="Arial" pitchFamily="34" charset="0"/>
            </a:endParaRPr>
          </a:p>
        </p:txBody>
      </p:sp>
      <p:sp>
        <p:nvSpPr>
          <p:cNvPr id="1740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91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995ABE-ECA2-46BA-9135-7930CE3FADE5}" type="slidenum">
              <a:rPr lang="en-US" altLang="en-US"/>
              <a:pPr>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510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5109" name="Date Placeholder 4"/>
          <p:cNvSpPr>
            <a:spLocks noGrp="1"/>
          </p:cNvSpPr>
          <p:nvPr>
            <p:ph type="dt" sz="quarter" idx="1"/>
          </p:nvPr>
        </p:nvSpPr>
        <p:spPr/>
        <p:txBody>
          <a:bodyPr/>
          <a:lstStyle/>
          <a:p>
            <a:pPr defTabSz="912813">
              <a:defRPr/>
            </a:pPr>
            <a:fld id="{C25AC01C-F95B-4408-AF69-266E2730DF22}" type="datetime8">
              <a:rPr lang="en-US" smtClean="0">
                <a:latin typeface="Arial" pitchFamily="34" charset="0"/>
              </a:rPr>
              <a:pPr defTabSz="912813">
                <a:defRPr/>
              </a:pPr>
              <a:t>3/21/2016 1:18 PM</a:t>
            </a:fld>
            <a:endParaRPr lang="en-US" smtClean="0">
              <a:latin typeface="Arial" pitchFamily="34" charset="0"/>
            </a:endParaRPr>
          </a:p>
        </p:txBody>
      </p:sp>
      <p:sp>
        <p:nvSpPr>
          <p:cNvPr id="17511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120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56A494-7B49-4113-81AB-0B8D10EBA5A3}" type="slidenum">
              <a:rPr lang="en-US" altLang="en-US"/>
              <a:pPr>
                <a:spcBef>
                  <a:spcPct val="0"/>
                </a:spcBef>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613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6133" name="Date Placeholder 4"/>
          <p:cNvSpPr>
            <a:spLocks noGrp="1"/>
          </p:cNvSpPr>
          <p:nvPr>
            <p:ph type="dt" sz="quarter" idx="1"/>
          </p:nvPr>
        </p:nvSpPr>
        <p:spPr/>
        <p:txBody>
          <a:bodyPr/>
          <a:lstStyle/>
          <a:p>
            <a:pPr defTabSz="912813">
              <a:defRPr/>
            </a:pPr>
            <a:fld id="{3CDF2E98-04EF-4333-8A91-F1BA5B92FDA0}" type="datetime8">
              <a:rPr lang="en-US" smtClean="0">
                <a:latin typeface="Arial" pitchFamily="34" charset="0"/>
              </a:rPr>
              <a:pPr defTabSz="912813">
                <a:defRPr/>
              </a:pPr>
              <a:t>3/21/2016 1:18 PM</a:t>
            </a:fld>
            <a:endParaRPr lang="en-US" smtClean="0">
              <a:latin typeface="Arial" pitchFamily="34" charset="0"/>
            </a:endParaRPr>
          </a:p>
        </p:txBody>
      </p:sp>
      <p:sp>
        <p:nvSpPr>
          <p:cNvPr id="17613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325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0EF227-BABC-4C54-87A2-AD3C8C098DB0}" type="slidenum">
              <a:rPr lang="en-US" altLang="en-US"/>
              <a:pPr>
                <a:spcBef>
                  <a:spcPct val="0"/>
                </a:spcBef>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715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7157" name="Date Placeholder 4"/>
          <p:cNvSpPr>
            <a:spLocks noGrp="1"/>
          </p:cNvSpPr>
          <p:nvPr>
            <p:ph type="dt" sz="quarter" idx="1"/>
          </p:nvPr>
        </p:nvSpPr>
        <p:spPr/>
        <p:txBody>
          <a:bodyPr/>
          <a:lstStyle/>
          <a:p>
            <a:pPr defTabSz="912813">
              <a:defRPr/>
            </a:pPr>
            <a:fld id="{91176B96-145B-49C4-A243-9456DBB48CD2}" type="datetime8">
              <a:rPr lang="en-US" smtClean="0">
                <a:latin typeface="Arial" pitchFamily="34" charset="0"/>
              </a:rPr>
              <a:pPr defTabSz="912813">
                <a:defRPr/>
              </a:pPr>
              <a:t>3/21/2016 1:18 PM</a:t>
            </a:fld>
            <a:endParaRPr lang="en-US" smtClean="0">
              <a:latin typeface="Arial" pitchFamily="34" charset="0"/>
            </a:endParaRPr>
          </a:p>
        </p:txBody>
      </p:sp>
      <p:sp>
        <p:nvSpPr>
          <p:cNvPr id="17715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53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6DB1EF-04D7-4DDF-A57A-365EEA5EC410}" type="slidenum">
              <a:rPr lang="en-US" altLang="en-US"/>
              <a:pPr>
                <a:spcBef>
                  <a:spcPct val="0"/>
                </a:spcBef>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818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8181" name="Date Placeholder 4"/>
          <p:cNvSpPr>
            <a:spLocks noGrp="1"/>
          </p:cNvSpPr>
          <p:nvPr>
            <p:ph type="dt" sz="quarter" idx="1"/>
          </p:nvPr>
        </p:nvSpPr>
        <p:spPr/>
        <p:txBody>
          <a:bodyPr/>
          <a:lstStyle/>
          <a:p>
            <a:pPr defTabSz="912813">
              <a:defRPr/>
            </a:pPr>
            <a:fld id="{A15B40ED-4462-434E-AF94-AB4C74C6B433}" type="datetime8">
              <a:rPr lang="en-US" smtClean="0">
                <a:latin typeface="Arial" pitchFamily="34" charset="0"/>
              </a:rPr>
              <a:pPr defTabSz="912813">
                <a:defRPr/>
              </a:pPr>
              <a:t>3/21/2016 1:18 PM</a:t>
            </a:fld>
            <a:endParaRPr lang="en-US" smtClean="0">
              <a:latin typeface="Arial" pitchFamily="34" charset="0"/>
            </a:endParaRPr>
          </a:p>
        </p:txBody>
      </p:sp>
      <p:sp>
        <p:nvSpPr>
          <p:cNvPr id="17818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73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1F0A8D-A386-4454-AA5E-A65E28FEE8D9}" type="slidenum">
              <a:rPr lang="en-US" altLang="en-US"/>
              <a:pPr>
                <a:spcBef>
                  <a:spcPct val="0"/>
                </a:spcBef>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920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9205" name="Date Placeholder 4"/>
          <p:cNvSpPr>
            <a:spLocks noGrp="1"/>
          </p:cNvSpPr>
          <p:nvPr>
            <p:ph type="dt" sz="quarter" idx="1"/>
          </p:nvPr>
        </p:nvSpPr>
        <p:spPr/>
        <p:txBody>
          <a:bodyPr/>
          <a:lstStyle/>
          <a:p>
            <a:pPr defTabSz="912813">
              <a:defRPr/>
            </a:pPr>
            <a:fld id="{A4CBDE5A-531D-4159-B703-584E356B5FBF}" type="datetime8">
              <a:rPr lang="en-US" smtClean="0">
                <a:latin typeface="Arial" pitchFamily="34" charset="0"/>
              </a:rPr>
              <a:pPr defTabSz="912813">
                <a:defRPr/>
              </a:pPr>
              <a:t>3/21/2016 1:18 PM</a:t>
            </a:fld>
            <a:endParaRPr lang="en-US" smtClean="0">
              <a:latin typeface="Arial" pitchFamily="34" charset="0"/>
            </a:endParaRPr>
          </a:p>
        </p:txBody>
      </p:sp>
      <p:sp>
        <p:nvSpPr>
          <p:cNvPr id="17920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939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612164-B72B-4995-97F1-B3605094DF3B}" type="slidenum">
              <a:rPr lang="en-US" altLang="en-US"/>
              <a:pPr>
                <a:spcBef>
                  <a:spcPct val="0"/>
                </a:spcBef>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022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0229" name="Date Placeholder 4"/>
          <p:cNvSpPr>
            <a:spLocks noGrp="1"/>
          </p:cNvSpPr>
          <p:nvPr>
            <p:ph type="dt" sz="quarter" idx="1"/>
          </p:nvPr>
        </p:nvSpPr>
        <p:spPr/>
        <p:txBody>
          <a:bodyPr/>
          <a:lstStyle/>
          <a:p>
            <a:pPr defTabSz="912813">
              <a:defRPr/>
            </a:pPr>
            <a:fld id="{0CF6E0E5-0559-4AFE-A6A7-D32EC1DF9DAB}" type="datetime8">
              <a:rPr lang="en-US" smtClean="0">
                <a:latin typeface="Arial" pitchFamily="34" charset="0"/>
              </a:rPr>
              <a:pPr defTabSz="912813">
                <a:defRPr/>
              </a:pPr>
              <a:t>3/21/2016 1:18 PM</a:t>
            </a:fld>
            <a:endParaRPr lang="en-US" smtClean="0">
              <a:latin typeface="Arial" pitchFamily="34" charset="0"/>
            </a:endParaRPr>
          </a:p>
        </p:txBody>
      </p:sp>
      <p:sp>
        <p:nvSpPr>
          <p:cNvPr id="18023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144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5A29F6-1E70-47A0-B827-E68A18EB8EA0}" type="slidenum">
              <a:rPr lang="en-US" altLang="en-US"/>
              <a:pPr>
                <a:spcBef>
                  <a:spcPct val="0"/>
                </a:spcBef>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908DAC-82CD-4E57-A55F-BA243C9597F5}" type="slidenum">
              <a:rPr lang="en-US" altLang="en-US"/>
              <a:pPr>
                <a:spcBef>
                  <a:spcPct val="0"/>
                </a:spcBef>
              </a:pPr>
              <a:t>27</a:t>
            </a:fld>
            <a:endParaRPr lang="en-US" altLang="en-US"/>
          </a:p>
        </p:txBody>
      </p:sp>
      <p:sp>
        <p:nvSpPr>
          <p:cNvPr id="63491" name="Rectangle 2"/>
          <p:cNvSpPr>
            <a:spLocks noGrp="1" noRot="1" noChangeAspect="1" noChangeArrowheads="1" noTextEdit="1"/>
          </p:cNvSpPr>
          <p:nvPr>
            <p:ph type="sldImg"/>
          </p:nvPr>
        </p:nvSpPr>
        <p:spPr>
          <a:xfrm>
            <a:off x="1144588" y="684213"/>
            <a:ext cx="4572000" cy="3429000"/>
          </a:xfrm>
          <a:ln/>
        </p:spPr>
      </p:sp>
      <p:sp>
        <p:nvSpPr>
          <p:cNvPr id="6349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227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2277" name="Date Placeholder 4"/>
          <p:cNvSpPr>
            <a:spLocks noGrp="1"/>
          </p:cNvSpPr>
          <p:nvPr>
            <p:ph type="dt" sz="quarter" idx="1"/>
          </p:nvPr>
        </p:nvSpPr>
        <p:spPr/>
        <p:txBody>
          <a:bodyPr/>
          <a:lstStyle/>
          <a:p>
            <a:pPr defTabSz="912813">
              <a:defRPr/>
            </a:pPr>
            <a:fld id="{A6250E78-5C29-4A94-8FA9-4C52E872609F}" type="datetime8">
              <a:rPr lang="en-US" smtClean="0">
                <a:latin typeface="Arial" pitchFamily="34" charset="0"/>
              </a:rPr>
              <a:pPr defTabSz="912813">
                <a:defRPr/>
              </a:pPr>
              <a:t>3/21/2016 1:18 PM</a:t>
            </a:fld>
            <a:endParaRPr lang="en-US" smtClean="0">
              <a:latin typeface="Arial" pitchFamily="34" charset="0"/>
            </a:endParaRPr>
          </a:p>
        </p:txBody>
      </p:sp>
      <p:sp>
        <p:nvSpPr>
          <p:cNvPr id="18227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E1337E-4191-41CD-ABB8-DB2344F15577}" type="slidenum">
              <a:rPr lang="en-US" altLang="en-US"/>
              <a:pPr>
                <a:spcBef>
                  <a:spcPct val="0"/>
                </a:spcBef>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330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3301" name="Date Placeholder 4"/>
          <p:cNvSpPr>
            <a:spLocks noGrp="1"/>
          </p:cNvSpPr>
          <p:nvPr>
            <p:ph type="dt" sz="quarter" idx="1"/>
          </p:nvPr>
        </p:nvSpPr>
        <p:spPr/>
        <p:txBody>
          <a:bodyPr/>
          <a:lstStyle/>
          <a:p>
            <a:pPr defTabSz="912813">
              <a:defRPr/>
            </a:pPr>
            <a:fld id="{BA0E4D52-8C17-4E85-853E-CD0B6DC037A4}" type="datetime8">
              <a:rPr lang="en-US" smtClean="0">
                <a:latin typeface="Arial" pitchFamily="34" charset="0"/>
              </a:rPr>
              <a:pPr defTabSz="912813">
                <a:defRPr/>
              </a:pPr>
              <a:t>3/21/2016 1:18 PM</a:t>
            </a:fld>
            <a:endParaRPr lang="en-US" smtClean="0">
              <a:latin typeface="Arial" pitchFamily="34" charset="0"/>
            </a:endParaRPr>
          </a:p>
        </p:txBody>
      </p:sp>
      <p:sp>
        <p:nvSpPr>
          <p:cNvPr id="18330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75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4379BB-0648-42E3-B576-0A70285BCD2D}" type="slidenum">
              <a:rPr lang="en-US" altLang="en-US"/>
              <a:pPr>
                <a:spcBef>
                  <a:spcPct val="0"/>
                </a:spcBef>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484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48485" name="Date Placeholder 4"/>
          <p:cNvSpPr>
            <a:spLocks noGrp="1"/>
          </p:cNvSpPr>
          <p:nvPr>
            <p:ph type="dt" sz="quarter" idx="1"/>
          </p:nvPr>
        </p:nvSpPr>
        <p:spPr/>
        <p:txBody>
          <a:bodyPr/>
          <a:lstStyle/>
          <a:p>
            <a:pPr defTabSz="912813">
              <a:defRPr/>
            </a:pPr>
            <a:fld id="{E269F430-1DED-4423-B7E6-DED2EBA23D02}" type="datetime8">
              <a:rPr lang="en-US" smtClean="0">
                <a:latin typeface="Arial" pitchFamily="34" charset="0"/>
              </a:rPr>
              <a:pPr defTabSz="912813">
                <a:defRPr/>
              </a:pPr>
              <a:t>3/21/2016 1:18 PM</a:t>
            </a:fld>
            <a:endParaRPr lang="en-US" smtClean="0">
              <a:latin typeface="Arial" pitchFamily="34" charset="0"/>
            </a:endParaRPr>
          </a:p>
        </p:txBody>
      </p:sp>
      <p:sp>
        <p:nvSpPr>
          <p:cNvPr id="1484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43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512F5-487C-43B5-BE62-3BF1E2C50F01}"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432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4325" name="Date Placeholder 4"/>
          <p:cNvSpPr>
            <a:spLocks noGrp="1"/>
          </p:cNvSpPr>
          <p:nvPr>
            <p:ph type="dt" sz="quarter" idx="1"/>
          </p:nvPr>
        </p:nvSpPr>
        <p:spPr/>
        <p:txBody>
          <a:bodyPr/>
          <a:lstStyle/>
          <a:p>
            <a:pPr defTabSz="912813">
              <a:defRPr/>
            </a:pPr>
            <a:fld id="{45311300-07C5-4AEA-9FAB-65BC9234EBC3}" type="datetime8">
              <a:rPr lang="en-US" smtClean="0">
                <a:latin typeface="Arial" pitchFamily="34" charset="0"/>
              </a:rPr>
              <a:pPr defTabSz="912813">
                <a:defRPr/>
              </a:pPr>
              <a:t>3/21/2016 1:18 PM</a:t>
            </a:fld>
            <a:endParaRPr lang="en-US" smtClean="0">
              <a:latin typeface="Arial" pitchFamily="34" charset="0"/>
            </a:endParaRPr>
          </a:p>
        </p:txBody>
      </p:sp>
      <p:sp>
        <p:nvSpPr>
          <p:cNvPr id="18432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96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38C9FB-5942-4E45-AA5B-4D4F6861CD8F}" type="slidenum">
              <a:rPr lang="en-US" altLang="en-US"/>
              <a:pPr>
                <a:spcBef>
                  <a:spcPct val="0"/>
                </a:spcBef>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53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5349" name="Date Placeholder 4"/>
          <p:cNvSpPr>
            <a:spLocks noGrp="1"/>
          </p:cNvSpPr>
          <p:nvPr>
            <p:ph type="dt" sz="quarter" idx="1"/>
          </p:nvPr>
        </p:nvSpPr>
        <p:spPr/>
        <p:txBody>
          <a:bodyPr/>
          <a:lstStyle/>
          <a:p>
            <a:pPr defTabSz="912813">
              <a:defRPr/>
            </a:pPr>
            <a:fld id="{DB6D7837-42A6-432C-A44A-27EBE754F2C9}" type="datetime8">
              <a:rPr lang="en-US" smtClean="0">
                <a:latin typeface="Arial" pitchFamily="34" charset="0"/>
              </a:rPr>
              <a:pPr defTabSz="912813">
                <a:defRPr/>
              </a:pPr>
              <a:t>3/21/2016 1:18 PM</a:t>
            </a:fld>
            <a:endParaRPr lang="en-US" smtClean="0">
              <a:latin typeface="Arial" pitchFamily="34" charset="0"/>
            </a:endParaRPr>
          </a:p>
        </p:txBody>
      </p:sp>
      <p:sp>
        <p:nvSpPr>
          <p:cNvPr id="1853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16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D96CA6-6064-4C78-BB75-92AAC30B0DA2}" type="slidenum">
              <a:rPr lang="en-US" altLang="en-US"/>
              <a:pPr>
                <a:spcBef>
                  <a:spcPct val="0"/>
                </a:spcBef>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637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6373" name="Date Placeholder 4"/>
          <p:cNvSpPr>
            <a:spLocks noGrp="1"/>
          </p:cNvSpPr>
          <p:nvPr>
            <p:ph type="dt" sz="quarter" idx="1"/>
          </p:nvPr>
        </p:nvSpPr>
        <p:spPr/>
        <p:txBody>
          <a:bodyPr/>
          <a:lstStyle/>
          <a:p>
            <a:pPr defTabSz="912813">
              <a:defRPr/>
            </a:pPr>
            <a:fld id="{AF9DA2F5-7D8A-4D1B-9337-49CCDCD9DA00}" type="datetime8">
              <a:rPr lang="en-US" smtClean="0">
                <a:latin typeface="Arial" pitchFamily="34" charset="0"/>
              </a:rPr>
              <a:pPr defTabSz="912813">
                <a:defRPr/>
              </a:pPr>
              <a:t>3/21/2016 1:18 PM</a:t>
            </a:fld>
            <a:endParaRPr lang="en-US" smtClean="0">
              <a:latin typeface="Arial" pitchFamily="34" charset="0"/>
            </a:endParaRPr>
          </a:p>
        </p:txBody>
      </p:sp>
      <p:sp>
        <p:nvSpPr>
          <p:cNvPr id="18637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37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A00274-A331-461E-B31F-5BD945E4DE63}" type="slidenum">
              <a:rPr lang="en-US" altLang="en-US"/>
              <a:pPr>
                <a:spcBef>
                  <a:spcPct val="0"/>
                </a:spcBef>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739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7397" name="Date Placeholder 4"/>
          <p:cNvSpPr>
            <a:spLocks noGrp="1"/>
          </p:cNvSpPr>
          <p:nvPr>
            <p:ph type="dt" sz="quarter" idx="1"/>
          </p:nvPr>
        </p:nvSpPr>
        <p:spPr/>
        <p:txBody>
          <a:bodyPr/>
          <a:lstStyle/>
          <a:p>
            <a:pPr defTabSz="912813">
              <a:defRPr/>
            </a:pPr>
            <a:fld id="{D28FEAF1-B003-46E8-A959-68A18E9678D4}" type="datetime8">
              <a:rPr lang="en-US" smtClean="0">
                <a:latin typeface="Arial" pitchFamily="34" charset="0"/>
              </a:rPr>
              <a:pPr defTabSz="912813">
                <a:defRPr/>
              </a:pPr>
              <a:t>3/21/2016 1:18 PM</a:t>
            </a:fld>
            <a:endParaRPr lang="en-US" smtClean="0">
              <a:latin typeface="Arial" pitchFamily="34" charset="0"/>
            </a:endParaRPr>
          </a:p>
        </p:txBody>
      </p:sp>
      <p:sp>
        <p:nvSpPr>
          <p:cNvPr id="18739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57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4C176C-8C41-4F66-A9BA-DEDB05600C3B}" type="slidenum">
              <a:rPr lang="en-US" altLang="en-US"/>
              <a:pPr>
                <a:spcBef>
                  <a:spcPct val="0"/>
                </a:spcBef>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842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8421" name="Date Placeholder 4"/>
          <p:cNvSpPr>
            <a:spLocks noGrp="1"/>
          </p:cNvSpPr>
          <p:nvPr>
            <p:ph type="dt" sz="quarter" idx="1"/>
          </p:nvPr>
        </p:nvSpPr>
        <p:spPr/>
        <p:txBody>
          <a:bodyPr/>
          <a:lstStyle/>
          <a:p>
            <a:pPr defTabSz="912813">
              <a:defRPr/>
            </a:pPr>
            <a:fld id="{F776675B-65AC-4521-83EF-ADC21A8BD78D}" type="datetime8">
              <a:rPr lang="en-US" smtClean="0">
                <a:latin typeface="Arial" pitchFamily="34" charset="0"/>
              </a:rPr>
              <a:pPr defTabSz="912813">
                <a:defRPr/>
              </a:pPr>
              <a:t>3/21/2016 1:18 PM</a:t>
            </a:fld>
            <a:endParaRPr lang="en-US" smtClean="0">
              <a:latin typeface="Arial" pitchFamily="34" charset="0"/>
            </a:endParaRPr>
          </a:p>
        </p:txBody>
      </p:sp>
      <p:sp>
        <p:nvSpPr>
          <p:cNvPr id="18842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78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17DC08-B4AD-43FD-8126-A33AC595CF2F}" type="slidenum">
              <a:rPr lang="en-US" altLang="en-US"/>
              <a:pPr>
                <a:spcBef>
                  <a:spcPct val="0"/>
                </a:spcBef>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944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9445" name="Date Placeholder 4"/>
          <p:cNvSpPr>
            <a:spLocks noGrp="1"/>
          </p:cNvSpPr>
          <p:nvPr>
            <p:ph type="dt" sz="quarter" idx="1"/>
          </p:nvPr>
        </p:nvSpPr>
        <p:spPr/>
        <p:txBody>
          <a:bodyPr/>
          <a:lstStyle/>
          <a:p>
            <a:pPr defTabSz="912813">
              <a:defRPr/>
            </a:pPr>
            <a:fld id="{D74F0C1B-5B96-418B-BEE4-260D173F92A2}" type="datetime8">
              <a:rPr lang="en-US" smtClean="0">
                <a:latin typeface="Arial" pitchFamily="34" charset="0"/>
              </a:rPr>
              <a:pPr defTabSz="912813">
                <a:defRPr/>
              </a:pPr>
              <a:t>3/21/2016 1:18 PM</a:t>
            </a:fld>
            <a:endParaRPr lang="en-US" smtClean="0">
              <a:latin typeface="Arial" pitchFamily="34" charset="0"/>
            </a:endParaRPr>
          </a:p>
        </p:txBody>
      </p:sp>
      <p:sp>
        <p:nvSpPr>
          <p:cNvPr id="18944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98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4E8F0E-20BC-47A2-9989-02261290803F}" type="slidenum">
              <a:rPr lang="en-US" altLang="en-US"/>
              <a:pPr>
                <a:spcBef>
                  <a:spcPct val="0"/>
                </a:spcBef>
              </a:pPr>
              <a:t>35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19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3816D-DE10-4CD1-864A-C2C0AA0129F8}" type="slidenum">
              <a:rPr lang="en-US" altLang="en-US"/>
              <a:pPr>
                <a:spcBef>
                  <a:spcPct val="0"/>
                </a:spcBef>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39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500E8C-BDE8-477E-8250-3F1B037E8DEE}" type="slidenum">
              <a:rPr lang="en-US" altLang="en-US"/>
              <a:pPr>
                <a:spcBef>
                  <a:spcPct val="0"/>
                </a:spcBef>
              </a:pPr>
              <a:t>37</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60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7D9457-35F0-4889-8643-AB47A370D3AF}" type="slidenum">
              <a:rPr lang="en-US" altLang="en-US"/>
              <a:pPr>
                <a:spcBef>
                  <a:spcPct val="0"/>
                </a:spcBef>
              </a:pPr>
              <a:t>38</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80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066280-6CAB-42AC-BD22-59F9AA53067A}" type="slidenum">
              <a:rPr lang="en-US" altLang="en-US"/>
              <a:pPr>
                <a:spcBef>
                  <a:spcPct val="0"/>
                </a:spcBef>
              </a:pPr>
              <a:t>39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D0E9B2-E0CA-430C-BC8E-B7224DEAF611}" type="slidenum">
              <a:rPr lang="en-US" altLang="en-US"/>
              <a:pPr>
                <a:spcBef>
                  <a:spcPct val="0"/>
                </a:spcBef>
              </a:pPr>
              <a:t>4</a:t>
            </a:fld>
            <a:endParaRPr lang="en-US" altLang="en-US"/>
          </a:p>
        </p:txBody>
      </p:sp>
      <p:sp>
        <p:nvSpPr>
          <p:cNvPr id="16387" name="Rectangle 2"/>
          <p:cNvSpPr>
            <a:spLocks noGrp="1" noRot="1" noChangeAspect="1" noChangeArrowheads="1" noTextEdit="1"/>
          </p:cNvSpPr>
          <p:nvPr>
            <p:ph type="sldImg"/>
          </p:nvPr>
        </p:nvSpPr>
        <p:spPr>
          <a:xfrm>
            <a:off x="1144588" y="684213"/>
            <a:ext cx="4572000" cy="3429000"/>
          </a:xfrm>
          <a:ln/>
        </p:spPr>
      </p:sp>
      <p:sp>
        <p:nvSpPr>
          <p:cNvPr id="16388"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01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703583-7526-41F4-BFBB-0238186EF358}" type="slidenum">
              <a:rPr lang="en-US" altLang="en-US"/>
              <a:pPr>
                <a:spcBef>
                  <a:spcPct val="0"/>
                </a:spcBef>
              </a:pPr>
              <a:t>40</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3/21/2016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21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141971-AA62-4E19-A8EC-4AA8ABF6D7DC}" type="slidenum">
              <a:rPr lang="en-US" altLang="en-US"/>
              <a:pPr>
                <a:spcBef>
                  <a:spcPct val="0"/>
                </a:spcBef>
              </a:pPr>
              <a:t>41</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149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1493" name="Date Placeholder 4"/>
          <p:cNvSpPr>
            <a:spLocks noGrp="1"/>
          </p:cNvSpPr>
          <p:nvPr>
            <p:ph type="dt" sz="quarter" idx="1"/>
          </p:nvPr>
        </p:nvSpPr>
        <p:spPr/>
        <p:txBody>
          <a:bodyPr/>
          <a:lstStyle/>
          <a:p>
            <a:pPr defTabSz="912813">
              <a:defRPr/>
            </a:pPr>
            <a:fld id="{3E353410-D865-4DD1-A7EE-0E61BD0C53AE}" type="datetime8">
              <a:rPr lang="en-US" smtClean="0">
                <a:latin typeface="Arial" pitchFamily="34" charset="0"/>
              </a:rPr>
              <a:pPr defTabSz="912813">
                <a:defRPr/>
              </a:pPr>
              <a:t>3/21/2016 1:18 PM</a:t>
            </a:fld>
            <a:endParaRPr lang="en-US" smtClean="0">
              <a:latin typeface="Arial" pitchFamily="34" charset="0"/>
            </a:endParaRPr>
          </a:p>
        </p:txBody>
      </p:sp>
      <p:sp>
        <p:nvSpPr>
          <p:cNvPr id="19149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42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14BF53-C03F-4B15-8957-70C37B342F8D}" type="slidenum">
              <a:rPr lang="en-US" altLang="en-US"/>
              <a:pPr>
                <a:spcBef>
                  <a:spcPct val="0"/>
                </a:spcBef>
              </a:pPr>
              <a:t>42</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251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2517" name="Date Placeholder 4"/>
          <p:cNvSpPr>
            <a:spLocks noGrp="1"/>
          </p:cNvSpPr>
          <p:nvPr>
            <p:ph type="dt" sz="quarter" idx="1"/>
          </p:nvPr>
        </p:nvSpPr>
        <p:spPr/>
        <p:txBody>
          <a:bodyPr/>
          <a:lstStyle/>
          <a:p>
            <a:pPr defTabSz="912813">
              <a:defRPr/>
            </a:pPr>
            <a:fld id="{6C7C73F4-D5E5-4D15-A6BD-A53B0952F652}" type="datetime8">
              <a:rPr lang="en-US" smtClean="0">
                <a:latin typeface="Arial" pitchFamily="34" charset="0"/>
              </a:rPr>
              <a:pPr defTabSz="912813">
                <a:defRPr/>
              </a:pPr>
              <a:t>3/21/2016 1:18 PM</a:t>
            </a:fld>
            <a:endParaRPr lang="en-US" smtClean="0">
              <a:latin typeface="Arial" pitchFamily="34" charset="0"/>
            </a:endParaRPr>
          </a:p>
        </p:txBody>
      </p:sp>
      <p:sp>
        <p:nvSpPr>
          <p:cNvPr id="19251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62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D7AD3B-9127-4F9F-8381-31E20460178A}" type="slidenum">
              <a:rPr lang="en-US" altLang="en-US"/>
              <a:pPr>
                <a:spcBef>
                  <a:spcPct val="0"/>
                </a:spcBef>
              </a:pPr>
              <a:t>43</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354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3541" name="Date Placeholder 4"/>
          <p:cNvSpPr>
            <a:spLocks noGrp="1"/>
          </p:cNvSpPr>
          <p:nvPr>
            <p:ph type="dt" sz="quarter" idx="1"/>
          </p:nvPr>
        </p:nvSpPr>
        <p:spPr/>
        <p:txBody>
          <a:bodyPr/>
          <a:lstStyle/>
          <a:p>
            <a:pPr defTabSz="912813">
              <a:defRPr/>
            </a:pPr>
            <a:fld id="{95F2BF77-C44B-4419-802D-C059471DFDC5}" type="datetime8">
              <a:rPr lang="en-US" smtClean="0">
                <a:latin typeface="Arial" pitchFamily="34" charset="0"/>
              </a:rPr>
              <a:pPr defTabSz="912813">
                <a:defRPr/>
              </a:pPr>
              <a:t>3/21/2016 1:18 PM</a:t>
            </a:fld>
            <a:endParaRPr lang="en-US" smtClean="0">
              <a:latin typeface="Arial" pitchFamily="34" charset="0"/>
            </a:endParaRPr>
          </a:p>
        </p:txBody>
      </p:sp>
      <p:sp>
        <p:nvSpPr>
          <p:cNvPr id="19354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83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E33FBB-77A1-4350-B666-FD54050D93DD}" type="slidenum">
              <a:rPr lang="en-US" altLang="en-US"/>
              <a:pPr>
                <a:spcBef>
                  <a:spcPct val="0"/>
                </a:spcBef>
              </a:pPr>
              <a:t>44</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AB20D0-63E3-4A0F-BE0E-35A9B7811EC1}" type="slidenum">
              <a:rPr lang="en-US" altLang="en-US"/>
              <a:pPr>
                <a:spcBef>
                  <a:spcPct val="0"/>
                </a:spcBef>
              </a:pPr>
              <a:t>45</a:t>
            </a:fld>
            <a:endParaRPr lang="en-US" altLang="en-US"/>
          </a:p>
        </p:txBody>
      </p:sp>
      <p:sp>
        <p:nvSpPr>
          <p:cNvPr id="100355" name="Rectangle 2"/>
          <p:cNvSpPr>
            <a:spLocks noGrp="1" noRot="1" noChangeAspect="1" noChangeArrowheads="1" noTextEdit="1"/>
          </p:cNvSpPr>
          <p:nvPr>
            <p:ph type="sldImg"/>
          </p:nvPr>
        </p:nvSpPr>
        <p:spPr>
          <a:xfrm>
            <a:off x="1144588" y="684213"/>
            <a:ext cx="4572000" cy="3429000"/>
          </a:xfrm>
          <a:ln/>
        </p:spPr>
      </p:sp>
      <p:sp>
        <p:nvSpPr>
          <p:cNvPr id="100356"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349320-CFB7-4A13-9E6F-75B2F3138A40}" type="slidenum">
              <a:rPr lang="en-US" altLang="en-US"/>
              <a:pPr>
                <a:spcBef>
                  <a:spcPct val="0"/>
                </a:spcBef>
              </a:pPr>
              <a:t>46</a:t>
            </a:fld>
            <a:endParaRPr lang="en-US" altLang="en-US"/>
          </a:p>
        </p:txBody>
      </p:sp>
      <p:sp>
        <p:nvSpPr>
          <p:cNvPr id="102403" name="Rectangle 2"/>
          <p:cNvSpPr>
            <a:spLocks noGrp="1" noRot="1" noChangeAspect="1" noChangeArrowheads="1" noTextEdit="1"/>
          </p:cNvSpPr>
          <p:nvPr>
            <p:ph type="sldImg"/>
          </p:nvPr>
        </p:nvSpPr>
        <p:spPr>
          <a:xfrm>
            <a:off x="1144588" y="684213"/>
            <a:ext cx="4572000" cy="3429000"/>
          </a:xfrm>
          <a:ln/>
        </p:spPr>
      </p:sp>
      <p:sp>
        <p:nvSpPr>
          <p:cNvPr id="10240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626C98-0CFA-47B8-BFC7-D9668B91D1AA}" type="slidenum">
              <a:rPr lang="en-US" altLang="en-US"/>
              <a:pPr>
                <a:spcBef>
                  <a:spcPct val="0"/>
                </a:spcBef>
              </a:pPr>
              <a:t>47</a:t>
            </a:fld>
            <a:endParaRPr lang="en-US" altLang="en-US"/>
          </a:p>
        </p:txBody>
      </p:sp>
      <p:sp>
        <p:nvSpPr>
          <p:cNvPr id="104451" name="Rectangle 2"/>
          <p:cNvSpPr>
            <a:spLocks noGrp="1" noRot="1" noChangeAspect="1" noChangeArrowheads="1" noTextEdit="1"/>
          </p:cNvSpPr>
          <p:nvPr>
            <p:ph type="sldImg"/>
          </p:nvPr>
        </p:nvSpPr>
        <p:spPr>
          <a:xfrm>
            <a:off x="1144588" y="684213"/>
            <a:ext cx="4572000" cy="3429000"/>
          </a:xfrm>
          <a:ln/>
        </p:spPr>
      </p:sp>
      <p:sp>
        <p:nvSpPr>
          <p:cNvPr id="10445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48D9A5-1D75-4992-9ED2-5EBDAAC94FFF}" type="slidenum">
              <a:rPr lang="en-US" altLang="en-US"/>
              <a:pPr>
                <a:spcBef>
                  <a:spcPct val="0"/>
                </a:spcBef>
              </a:pPr>
              <a:t>48</a:t>
            </a:fld>
            <a:endParaRPr lang="en-US" altLang="en-US"/>
          </a:p>
        </p:txBody>
      </p:sp>
      <p:sp>
        <p:nvSpPr>
          <p:cNvPr id="106499" name="Rectangle 2"/>
          <p:cNvSpPr>
            <a:spLocks noGrp="1" noRot="1" noChangeAspect="1" noChangeArrowheads="1" noTextEdit="1"/>
          </p:cNvSpPr>
          <p:nvPr>
            <p:ph type="sldImg"/>
          </p:nvPr>
        </p:nvSpPr>
        <p:spPr>
          <a:xfrm>
            <a:off x="1144588" y="684213"/>
            <a:ext cx="4572000" cy="3429000"/>
          </a:xfrm>
          <a:ln/>
        </p:spPr>
      </p:sp>
      <p:sp>
        <p:nvSpPr>
          <p:cNvPr id="106500"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896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8965" name="Date Placeholder 4"/>
          <p:cNvSpPr>
            <a:spLocks noGrp="1"/>
          </p:cNvSpPr>
          <p:nvPr>
            <p:ph type="dt" sz="quarter" idx="1"/>
          </p:nvPr>
        </p:nvSpPr>
        <p:spPr/>
        <p:txBody>
          <a:bodyPr/>
          <a:lstStyle/>
          <a:p>
            <a:pPr defTabSz="912813">
              <a:defRPr/>
            </a:pPr>
            <a:fld id="{7AA53D9F-AAAA-4311-8A28-0D183782EDDD}" type="datetime8">
              <a:rPr lang="en-US" smtClean="0">
                <a:latin typeface="Arial" pitchFamily="34" charset="0"/>
              </a:rPr>
              <a:pPr defTabSz="912813">
                <a:defRPr/>
              </a:pPr>
              <a:t>3/21/2016 1:18 PM</a:t>
            </a:fld>
            <a:endParaRPr lang="en-US" smtClean="0">
              <a:latin typeface="Arial" pitchFamily="34" charset="0"/>
            </a:endParaRPr>
          </a:p>
        </p:txBody>
      </p:sp>
      <p:sp>
        <p:nvSpPr>
          <p:cNvPr id="16896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84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8EB30F-480E-4824-90BE-32F5875E1EAF}"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3/21/2016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04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72F490-CC4D-490B-83F6-91CFF2B982B9}"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3/21/2016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45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90E381-784B-4913-909E-2CC29D8E6078}"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3/21/2016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25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2662AF-0C4F-472D-815A-3C86461A998C}"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3/21/2016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66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51095B-7928-4445-892F-FBB05B88D4F8}"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1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1" name="Rectangle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2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2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pic>
        <p:nvPicPr>
          <p:cNvPr id="15" name="Picture 4" descr="generic-lines-for-header.png"/>
          <p:cNvPicPr>
            <a:picLocks noChangeAspect="1"/>
          </p:cNvPicPr>
          <p:nvPr userDrawn="1"/>
        </p:nvPicPr>
        <p:blipFill>
          <a:blip r:embed="rId2">
            <a:extLst>
              <a:ext uri="{28A0092B-C50C-407E-A947-70E740481C1C}">
                <a14:useLocalDpi xmlns:a14="http://schemas.microsoft.com/office/drawing/2010/main" val="0"/>
              </a:ext>
            </a:extLst>
          </a:blip>
          <a:srcRect t="5280"/>
          <a:stretch>
            <a:fillRect/>
          </a:stretch>
        </p:blipFill>
        <p:spPr bwMode="auto">
          <a:xfrm>
            <a:off x="0" y="0"/>
            <a:ext cx="91440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descr="title-v03.png"/>
          <p:cNvPicPr>
            <a:picLocks noChangeAspect="1"/>
          </p:cNvPicPr>
          <p:nvPr userDrawn="1"/>
        </p:nvPicPr>
        <p:blipFill>
          <a:blip r:embed="rId3">
            <a:extLst>
              <a:ext uri="{28A0092B-C50C-407E-A947-70E740481C1C}">
                <a14:useLocalDpi xmlns:a14="http://schemas.microsoft.com/office/drawing/2010/main" val="0"/>
              </a:ext>
            </a:extLst>
          </a:blip>
          <a:srcRect r="58682" b="65541"/>
          <a:stretch>
            <a:fillRect/>
          </a:stretch>
        </p:blipFill>
        <p:spPr bwMode="auto">
          <a:xfrm>
            <a:off x="414338" y="0"/>
            <a:ext cx="3611562"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7" name="Date Placeholder 27"/>
          <p:cNvSpPr>
            <a:spLocks noGrp="1"/>
          </p:cNvSpPr>
          <p:nvPr>
            <p:ph type="dt" sz="half" idx="10"/>
          </p:nvPr>
        </p:nvSpPr>
        <p:spPr/>
        <p:txBody>
          <a:bodyPr/>
          <a:lstStyle>
            <a:lvl1pPr>
              <a:defRPr/>
            </a:lvl1pPr>
            <a:extLst/>
          </a:lstStyle>
          <a:p>
            <a:pPr>
              <a:defRPr/>
            </a:pPr>
            <a:fld id="{B51127A3-EC69-4044-9E8B-247393599C09}" type="datetimeFigureOut">
              <a:rPr lang="pt-BR"/>
              <a:pPr>
                <a:defRPr/>
              </a:pPr>
              <a:t>21/03/2016</a:t>
            </a:fld>
            <a:endParaRPr lang="pt-BR"/>
          </a:p>
        </p:txBody>
      </p:sp>
      <p:sp>
        <p:nvSpPr>
          <p:cNvPr id="18" name="Footer Placeholder 16"/>
          <p:cNvSpPr>
            <a:spLocks noGrp="1"/>
          </p:cNvSpPr>
          <p:nvPr>
            <p:ph type="ftr" sz="quarter" idx="11"/>
          </p:nvPr>
        </p:nvSpPr>
        <p:spPr/>
        <p:txBody>
          <a:bodyPr/>
          <a:lstStyle>
            <a:lvl1pPr>
              <a:defRPr/>
            </a:lvl1pPr>
            <a:extLst/>
          </a:lstStyle>
          <a:p>
            <a:pPr>
              <a:defRPr/>
            </a:pPr>
            <a:endParaRPr lang="pt-BR"/>
          </a:p>
        </p:txBody>
      </p:sp>
      <p:sp>
        <p:nvSpPr>
          <p:cNvPr id="19" name="Slide Number Placeholder 28"/>
          <p:cNvSpPr>
            <a:spLocks noGrp="1"/>
          </p:cNvSpPr>
          <p:nvPr>
            <p:ph type="sldNum" sz="quarter" idx="12"/>
          </p:nvPr>
        </p:nvSpPr>
        <p:spPr/>
        <p:txBody>
          <a:bodyPr/>
          <a:lstStyle>
            <a:lvl1pPr>
              <a:defRPr smtClean="0"/>
            </a:lvl1pPr>
          </a:lstStyle>
          <a:p>
            <a:pPr>
              <a:defRPr/>
            </a:pPr>
            <a:fld id="{BA845C8E-0A8A-45CC-AB28-1F9547FB2003}" type="slidenum">
              <a:rPr lang="pt-BR" altLang="en-US"/>
              <a:pPr>
                <a:defRPr/>
              </a:pPr>
              <a:t>‹nº›</a:t>
            </a:fld>
            <a:endParaRPr lang="pt-BR" altLang="en-US"/>
          </a:p>
        </p:txBody>
      </p:sp>
    </p:spTree>
    <p:extLst>
      <p:ext uri="{BB962C8B-B14F-4D97-AF65-F5344CB8AC3E}">
        <p14:creationId xmlns:p14="http://schemas.microsoft.com/office/powerpoint/2010/main" val="190525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7A7A0F7-D58F-4DAE-8699-C418B16B6BC8}" type="datetimeFigureOut">
              <a:rPr lang="pt-BR"/>
              <a:pPr>
                <a:defRPr/>
              </a:pPr>
              <a:t>21/03/2016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8D725877-6F9B-4643-9D57-18CE0B862F2F}" type="slidenum">
              <a:rPr lang="pt-BR" altLang="en-US"/>
              <a:pPr>
                <a:defRPr/>
              </a:pPr>
              <a:t>‹nº›</a:t>
            </a:fld>
            <a:endParaRPr lang="pt-BR" altLang="en-US"/>
          </a:p>
        </p:txBody>
      </p:sp>
    </p:spTree>
    <p:extLst>
      <p:ext uri="{BB962C8B-B14F-4D97-AF65-F5344CB8AC3E}">
        <p14:creationId xmlns:p14="http://schemas.microsoft.com/office/powerpoint/2010/main" val="29024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0BEB9AC-F5B9-467B-B5CE-ABC4AB046F8B}" type="datetimeFigureOut">
              <a:rPr lang="pt-BR"/>
              <a:pPr>
                <a:defRPr/>
              </a:pPr>
              <a:t>21/03/2016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F20029ED-E3B2-49AA-B8B4-D29F130BA85D}" type="slidenum">
              <a:rPr lang="pt-BR" altLang="en-US"/>
              <a:pPr>
                <a:defRPr/>
              </a:pPr>
              <a:t>‹nº›</a:t>
            </a:fld>
            <a:endParaRPr lang="pt-BR" altLang="en-US"/>
          </a:p>
        </p:txBody>
      </p:sp>
    </p:spTree>
    <p:extLst>
      <p:ext uri="{BB962C8B-B14F-4D97-AF65-F5344CB8AC3E}">
        <p14:creationId xmlns:p14="http://schemas.microsoft.com/office/powerpoint/2010/main" val="70799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972EAEF-F198-42B1-BB67-58A0F8880733}" type="datetimeFigureOut">
              <a:rPr lang="pt-BR"/>
              <a:pPr>
                <a:defRPr/>
              </a:pPr>
              <a:t>21/03/2016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3B291DD9-620F-4D28-9092-529C933AAD48}" type="slidenum">
              <a:rPr lang="pt-BR" altLang="en-US"/>
              <a:pPr>
                <a:defRPr/>
              </a:pPr>
              <a:t>‹nº›</a:t>
            </a:fld>
            <a:endParaRPr lang="pt-BR" altLang="en-US"/>
          </a:p>
        </p:txBody>
      </p:sp>
    </p:spTree>
    <p:extLst>
      <p:ext uri="{BB962C8B-B14F-4D97-AF65-F5344CB8AC3E}">
        <p14:creationId xmlns:p14="http://schemas.microsoft.com/office/powerpoint/2010/main" val="40902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7"/>
          <p:cNvSpPr>
            <a:spLocks/>
          </p:cNvSpPr>
          <p:nvPr/>
        </p:nvSpPr>
        <p:spPr bwMode="auto">
          <a:xfrm>
            <a:off x="4829175" y="1073150"/>
            <a:ext cx="4321175" cy="5791200"/>
          </a:xfrm>
          <a:custGeom>
            <a:avLst/>
            <a:gdLst>
              <a:gd name="T0" fmla="*/ 0 w 2736"/>
              <a:gd name="T1" fmla="*/ 2147483646 h 3648"/>
              <a:gd name="T2" fmla="*/ 2147483646 w 2736"/>
              <a:gd name="T3" fmla="*/ 2147483646 h 3648"/>
              <a:gd name="T4" fmla="*/ 2147483646 w 2736"/>
              <a:gd name="T5" fmla="*/ 0 h 3648"/>
              <a:gd name="T6" fmla="*/ 2147483646 w 2736"/>
              <a:gd name="T7" fmla="*/ 2147483646 h 3648"/>
              <a:gd name="T8" fmla="*/ 2147483646 w 2736"/>
              <a:gd name="T9" fmla="*/ 2147483646 h 3648"/>
              <a:gd name="T10" fmla="*/ 2147483646 w 2736"/>
              <a:gd name="T11" fmla="*/ 2147483646 h 3648"/>
              <a:gd name="T12" fmla="*/ 0 w 2736"/>
              <a:gd name="T13" fmla="*/ 2147483646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18"/>
          <p:cNvSpPr>
            <a:spLocks/>
          </p:cNvSpPr>
          <p:nvPr/>
        </p:nvSpPr>
        <p:spPr bwMode="auto">
          <a:xfrm>
            <a:off x="374650" y="0"/>
            <a:ext cx="5513388" cy="6615113"/>
          </a:xfrm>
          <a:custGeom>
            <a:avLst/>
            <a:gdLst>
              <a:gd name="T0" fmla="*/ 0 w 3504"/>
              <a:gd name="T1" fmla="*/ 2147483646 h 4128"/>
              <a:gd name="T2" fmla="*/ 0 w 3504"/>
              <a:gd name="T3" fmla="*/ 2147483646 h 4128"/>
              <a:gd name="T4" fmla="*/ 2147483646 w 3504"/>
              <a:gd name="T5" fmla="*/ 2147483646 h 4128"/>
              <a:gd name="T6" fmla="*/ 2147483646 w 3504"/>
              <a:gd name="T7" fmla="*/ 0 h 4128"/>
              <a:gd name="T8" fmla="*/ 2147483646 w 3504"/>
              <a:gd name="T9" fmla="*/ 0 h 4128"/>
              <a:gd name="T10" fmla="*/ 2147483646 w 3504"/>
              <a:gd name="T11" fmla="*/ 2147483646 h 4128"/>
              <a:gd name="T12" fmla="*/ 0 w 3504"/>
              <a:gd name="T13" fmla="*/ 2147483646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19"/>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7" name="Freeform 20"/>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8" name="Freeform 23"/>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9" name="Freeform 24"/>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0" name="Freeform 25"/>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1" name="Freeform 26"/>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2" name="Freeform 27"/>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3" name="Freeform 28"/>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4" name="Freeform 29"/>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5" name="Freeform 30"/>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6" name="Freeform 31"/>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7" name="Freeform 32"/>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8" name="Freeform 33"/>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9" name="Rectangle 34"/>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0" name="Rectangle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Rectangle 36"/>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Rectangle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Rectangle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4" name="Rectangle 39"/>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fld id="{87EE315D-E320-486A-A384-3FC388225C16}" type="datetimeFigureOut">
              <a:rPr lang="pt-BR"/>
              <a:pPr>
                <a:defRPr/>
              </a:pPr>
              <a:t>21/03/2016</a:t>
            </a:fld>
            <a:endParaRPr lang="pt-BR"/>
          </a:p>
        </p:txBody>
      </p:sp>
      <p:sp>
        <p:nvSpPr>
          <p:cNvPr id="26" name="Footer Placeholder 4"/>
          <p:cNvSpPr>
            <a:spLocks noGrp="1"/>
          </p:cNvSpPr>
          <p:nvPr>
            <p:ph type="ftr" sz="quarter" idx="11"/>
          </p:nvPr>
        </p:nvSpPr>
        <p:spPr/>
        <p:txBody>
          <a:bodyPr/>
          <a:lstStyle>
            <a:lvl1pPr>
              <a:defRPr/>
            </a:lvl1pPr>
            <a:extLst/>
          </a:lstStyle>
          <a:p>
            <a:pPr>
              <a:defRPr/>
            </a:pPr>
            <a:endParaRPr lang="pt-BR"/>
          </a:p>
        </p:txBody>
      </p:sp>
      <p:sp>
        <p:nvSpPr>
          <p:cNvPr id="27" name="Slide Number Placeholder 5"/>
          <p:cNvSpPr>
            <a:spLocks noGrp="1"/>
          </p:cNvSpPr>
          <p:nvPr>
            <p:ph type="sldNum" sz="quarter" idx="12"/>
          </p:nvPr>
        </p:nvSpPr>
        <p:spPr/>
        <p:txBody>
          <a:bodyPr/>
          <a:lstStyle>
            <a:lvl1pPr>
              <a:defRPr smtClean="0"/>
            </a:lvl1pPr>
          </a:lstStyle>
          <a:p>
            <a:pPr>
              <a:defRPr/>
            </a:pPr>
            <a:fld id="{619C51C1-8A8A-4BC8-BC32-52B96F620F39}" type="slidenum">
              <a:rPr lang="pt-BR" altLang="en-US"/>
              <a:pPr>
                <a:defRPr/>
              </a:pPr>
              <a:t>‹nº›</a:t>
            </a:fld>
            <a:endParaRPr lang="pt-BR" altLang="en-US"/>
          </a:p>
        </p:txBody>
      </p:sp>
    </p:spTree>
    <p:extLst>
      <p:ext uri="{BB962C8B-B14F-4D97-AF65-F5344CB8AC3E}">
        <p14:creationId xmlns:p14="http://schemas.microsoft.com/office/powerpoint/2010/main" val="151635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35985DE-714E-45D5-B1B2-51D722063618}" type="datetimeFigureOut">
              <a:rPr lang="pt-BR"/>
              <a:pPr>
                <a:defRPr/>
              </a:pPr>
              <a:t>21/03/2016</a:t>
            </a:fld>
            <a:endParaRPr lang="pt-BR"/>
          </a:p>
        </p:txBody>
      </p:sp>
      <p:sp>
        <p:nvSpPr>
          <p:cNvPr id="6" name="Footer Placeholder 5"/>
          <p:cNvSpPr>
            <a:spLocks noGrp="1"/>
          </p:cNvSpPr>
          <p:nvPr>
            <p:ph type="ftr" sz="quarter" idx="11"/>
          </p:nvPr>
        </p:nvSpPr>
        <p:spPr/>
        <p:txBody>
          <a:bodyPr/>
          <a:lstStyle>
            <a:lvl1pPr>
              <a:defRPr/>
            </a:lvl1pPr>
            <a:extLst/>
          </a:lstStyle>
          <a:p>
            <a:pPr>
              <a:defRPr/>
            </a:pPr>
            <a:endParaRPr lang="pt-BR"/>
          </a:p>
        </p:txBody>
      </p:sp>
      <p:sp>
        <p:nvSpPr>
          <p:cNvPr id="7" name="Slide Number Placeholder 6"/>
          <p:cNvSpPr>
            <a:spLocks noGrp="1"/>
          </p:cNvSpPr>
          <p:nvPr>
            <p:ph type="sldNum" sz="quarter" idx="12"/>
          </p:nvPr>
        </p:nvSpPr>
        <p:spPr/>
        <p:txBody>
          <a:bodyPr/>
          <a:lstStyle>
            <a:lvl1pPr>
              <a:defRPr smtClean="0"/>
            </a:lvl1pPr>
          </a:lstStyle>
          <a:p>
            <a:pPr>
              <a:defRPr/>
            </a:pPr>
            <a:fld id="{26E32264-8E6A-4AA1-BC2C-5D8EF13E9260}" type="slidenum">
              <a:rPr lang="pt-BR" altLang="en-US"/>
              <a:pPr>
                <a:defRPr/>
              </a:pPr>
              <a:t>‹nº›</a:t>
            </a:fld>
            <a:endParaRPr lang="pt-BR" altLang="en-US"/>
          </a:p>
        </p:txBody>
      </p:sp>
    </p:spTree>
    <p:extLst>
      <p:ext uri="{BB962C8B-B14F-4D97-AF65-F5344CB8AC3E}">
        <p14:creationId xmlns:p14="http://schemas.microsoft.com/office/powerpoint/2010/main" val="25138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17"/>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18"/>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 name="Rectangle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Rectangle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27"/>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71A073D0-CB4B-4891-856D-3D72962C8359}" type="datetimeFigureOut">
              <a:rPr lang="pt-BR"/>
              <a:pPr>
                <a:defRPr/>
              </a:pPr>
              <a:t>21/03/2016</a:t>
            </a:fld>
            <a:endParaRPr lang="pt-BR"/>
          </a:p>
        </p:txBody>
      </p:sp>
      <p:sp>
        <p:nvSpPr>
          <p:cNvPr id="18" name="Footer Placeholder 7"/>
          <p:cNvSpPr>
            <a:spLocks noGrp="1"/>
          </p:cNvSpPr>
          <p:nvPr>
            <p:ph type="ftr" sz="quarter" idx="11"/>
          </p:nvPr>
        </p:nvSpPr>
        <p:spPr/>
        <p:txBody>
          <a:bodyPr/>
          <a:lstStyle>
            <a:lvl1pPr>
              <a:defRPr/>
            </a:lvl1pPr>
            <a:extLst/>
          </a:lstStyle>
          <a:p>
            <a:pPr>
              <a:defRPr/>
            </a:pPr>
            <a:endParaRPr lang="pt-BR"/>
          </a:p>
        </p:txBody>
      </p:sp>
      <p:sp>
        <p:nvSpPr>
          <p:cNvPr id="19" name="Slide Number Placeholder 8"/>
          <p:cNvSpPr>
            <a:spLocks noGrp="1"/>
          </p:cNvSpPr>
          <p:nvPr>
            <p:ph type="sldNum" sz="quarter" idx="12"/>
          </p:nvPr>
        </p:nvSpPr>
        <p:spPr/>
        <p:txBody>
          <a:bodyPr/>
          <a:lstStyle>
            <a:lvl1pPr>
              <a:defRPr smtClean="0"/>
            </a:lvl1pPr>
          </a:lstStyle>
          <a:p>
            <a:pPr>
              <a:defRPr/>
            </a:pPr>
            <a:fld id="{CEEC9F58-C3EE-45CE-9C54-AFB6BA729710}" type="slidenum">
              <a:rPr lang="pt-BR" altLang="en-US"/>
              <a:pPr>
                <a:defRPr/>
              </a:pPr>
              <a:t>‹nº›</a:t>
            </a:fld>
            <a:endParaRPr lang="pt-BR" altLang="en-US"/>
          </a:p>
        </p:txBody>
      </p:sp>
    </p:spTree>
    <p:extLst>
      <p:ext uri="{BB962C8B-B14F-4D97-AF65-F5344CB8AC3E}">
        <p14:creationId xmlns:p14="http://schemas.microsoft.com/office/powerpoint/2010/main" val="18247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1836656-2D17-4363-8B17-1775AB122EDF}" type="datetimeFigureOut">
              <a:rPr lang="pt-BR"/>
              <a:pPr>
                <a:defRPr/>
              </a:pPr>
              <a:t>21/03/2016</a:t>
            </a:fld>
            <a:endParaRPr lang="pt-BR"/>
          </a:p>
        </p:txBody>
      </p:sp>
      <p:sp>
        <p:nvSpPr>
          <p:cNvPr id="4" name="Footer Placeholder 2"/>
          <p:cNvSpPr>
            <a:spLocks noGrp="1"/>
          </p:cNvSpPr>
          <p:nvPr>
            <p:ph type="ftr" sz="quarter" idx="11"/>
          </p:nvPr>
        </p:nvSpPr>
        <p:spPr/>
        <p:txBody>
          <a:bodyPr/>
          <a:lstStyle>
            <a:lvl1pPr>
              <a:defRPr/>
            </a:lvl1pPr>
          </a:lstStyle>
          <a:p>
            <a:pPr>
              <a:defRPr/>
            </a:pPr>
            <a:endParaRPr lang="pt-BR"/>
          </a:p>
        </p:txBody>
      </p:sp>
      <p:sp>
        <p:nvSpPr>
          <p:cNvPr id="5" name="Slide Number Placeholder 22"/>
          <p:cNvSpPr>
            <a:spLocks noGrp="1"/>
          </p:cNvSpPr>
          <p:nvPr>
            <p:ph type="sldNum" sz="quarter" idx="12"/>
          </p:nvPr>
        </p:nvSpPr>
        <p:spPr/>
        <p:txBody>
          <a:bodyPr/>
          <a:lstStyle>
            <a:lvl1pPr>
              <a:defRPr/>
            </a:lvl1pPr>
          </a:lstStyle>
          <a:p>
            <a:pPr>
              <a:defRPr/>
            </a:pPr>
            <a:fld id="{04B3F095-1843-42FC-B395-F8D4DF17D506}" type="slidenum">
              <a:rPr lang="pt-BR" altLang="en-US"/>
              <a:pPr>
                <a:defRPr/>
              </a:pPr>
              <a:t>‹nº›</a:t>
            </a:fld>
            <a:endParaRPr lang="pt-BR" altLang="en-US"/>
          </a:p>
        </p:txBody>
      </p:sp>
    </p:spTree>
    <p:extLst>
      <p:ext uri="{BB962C8B-B14F-4D97-AF65-F5344CB8AC3E}">
        <p14:creationId xmlns:p14="http://schemas.microsoft.com/office/powerpoint/2010/main" val="17665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85443FE-E093-4200-8616-C14D7DEFDF72}" type="datetimeFigureOut">
              <a:rPr lang="pt-BR"/>
              <a:pPr>
                <a:defRPr/>
              </a:pPr>
              <a:t>21/03/2016</a:t>
            </a:fld>
            <a:endParaRPr lang="pt-BR"/>
          </a:p>
        </p:txBody>
      </p:sp>
      <p:sp>
        <p:nvSpPr>
          <p:cNvPr id="3" name="Footer Placeholder 2"/>
          <p:cNvSpPr>
            <a:spLocks noGrp="1"/>
          </p:cNvSpPr>
          <p:nvPr>
            <p:ph type="ftr" sz="quarter" idx="11"/>
          </p:nvPr>
        </p:nvSpPr>
        <p:spPr/>
        <p:txBody>
          <a:bodyPr/>
          <a:lstStyle>
            <a:lvl1pPr>
              <a:defRPr/>
            </a:lvl1pPr>
            <a:extLst/>
          </a:lstStyle>
          <a:p>
            <a:pPr>
              <a:defRPr/>
            </a:pPr>
            <a:endParaRPr lang="pt-BR"/>
          </a:p>
        </p:txBody>
      </p:sp>
      <p:sp>
        <p:nvSpPr>
          <p:cNvPr id="4" name="Slide Number Placeholder 3"/>
          <p:cNvSpPr>
            <a:spLocks noGrp="1"/>
          </p:cNvSpPr>
          <p:nvPr>
            <p:ph type="sldNum" sz="quarter" idx="12"/>
          </p:nvPr>
        </p:nvSpPr>
        <p:spPr/>
        <p:txBody>
          <a:bodyPr/>
          <a:lstStyle>
            <a:lvl1pPr>
              <a:defRPr smtClean="0"/>
            </a:lvl1pPr>
          </a:lstStyle>
          <a:p>
            <a:pPr>
              <a:defRPr/>
            </a:pPr>
            <a:fld id="{D0B6A9C3-4FF4-4766-89DD-70D6FF91C45A}" type="slidenum">
              <a:rPr lang="pt-BR" altLang="en-US"/>
              <a:pPr>
                <a:defRPr/>
              </a:pPr>
              <a:t>‹nº›</a:t>
            </a:fld>
            <a:endParaRPr lang="pt-BR" altLang="en-US"/>
          </a:p>
        </p:txBody>
      </p:sp>
    </p:spTree>
    <p:extLst>
      <p:ext uri="{BB962C8B-B14F-4D97-AF65-F5344CB8AC3E}">
        <p14:creationId xmlns:p14="http://schemas.microsoft.com/office/powerpoint/2010/main" val="4498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C4D095E-302D-4C90-A549-C47C671D0F8A}" type="datetimeFigureOut">
              <a:rPr lang="pt-BR"/>
              <a:pPr>
                <a:defRPr/>
              </a:pPr>
              <a:t>21/03/2016</a:t>
            </a:fld>
            <a:endParaRPr lang="pt-BR"/>
          </a:p>
        </p:txBody>
      </p:sp>
      <p:sp>
        <p:nvSpPr>
          <p:cNvPr id="6" name="Footer Placeholder 2"/>
          <p:cNvSpPr>
            <a:spLocks noGrp="1"/>
          </p:cNvSpPr>
          <p:nvPr>
            <p:ph type="ftr" sz="quarter" idx="11"/>
          </p:nvPr>
        </p:nvSpPr>
        <p:spPr/>
        <p:txBody>
          <a:bodyPr/>
          <a:lstStyle>
            <a:lvl1pPr>
              <a:defRPr/>
            </a:lvl1pPr>
          </a:lstStyle>
          <a:p>
            <a:pPr>
              <a:defRPr/>
            </a:pPr>
            <a:endParaRPr lang="pt-BR"/>
          </a:p>
        </p:txBody>
      </p:sp>
      <p:sp>
        <p:nvSpPr>
          <p:cNvPr id="7" name="Slide Number Placeholder 22"/>
          <p:cNvSpPr>
            <a:spLocks noGrp="1"/>
          </p:cNvSpPr>
          <p:nvPr>
            <p:ph type="sldNum" sz="quarter" idx="12"/>
          </p:nvPr>
        </p:nvSpPr>
        <p:spPr/>
        <p:txBody>
          <a:bodyPr/>
          <a:lstStyle>
            <a:lvl1pPr>
              <a:defRPr/>
            </a:lvl1pPr>
          </a:lstStyle>
          <a:p>
            <a:pPr>
              <a:defRPr/>
            </a:pPr>
            <a:fld id="{4BE1EE29-644D-46C2-A08A-4A725AB1479F}" type="slidenum">
              <a:rPr lang="pt-BR" altLang="en-US"/>
              <a:pPr>
                <a:defRPr/>
              </a:pPr>
              <a:t>‹nº›</a:t>
            </a:fld>
            <a:endParaRPr lang="pt-BR" altLang="en-US"/>
          </a:p>
        </p:txBody>
      </p:sp>
    </p:spTree>
    <p:extLst>
      <p:ext uri="{BB962C8B-B14F-4D97-AF65-F5344CB8AC3E}">
        <p14:creationId xmlns:p14="http://schemas.microsoft.com/office/powerpoint/2010/main" val="359808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6" name="Straight Connector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20"/>
            <p:cNvCxnSpPr/>
            <p:nvPr/>
          </p:nvCxnSpPr>
          <p:spPr>
            <a:xfrm rot="16200000">
              <a:off x="6663593" y="12751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23"/>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24"/>
            <p:cNvCxnSpPr/>
            <p:nvPr/>
          </p:nvCxnSpPr>
          <p:spPr>
            <a:xfrm rot="5400000" flipH="1">
              <a:off x="6744513" y="12741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26"/>
            <p:cNvCxnSpPr/>
            <p:nvPr/>
          </p:nvCxnSpPr>
          <p:spPr>
            <a:xfrm rot="16200000">
              <a:off x="6663593" y="12751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27"/>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28"/>
            <p:cNvCxnSpPr/>
            <p:nvPr/>
          </p:nvCxnSpPr>
          <p:spPr>
            <a:xfrm rot="5400000" flipH="1">
              <a:off x="6744513" y="12741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30"/>
            <p:cNvCxnSpPr/>
            <p:nvPr/>
          </p:nvCxnSpPr>
          <p:spPr>
            <a:xfrm rot="16200000">
              <a:off x="6663592" y="1275173"/>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31"/>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32"/>
            <p:cNvCxnSpPr/>
            <p:nvPr/>
          </p:nvCxnSpPr>
          <p:spPr>
            <a:xfrm rot="5400000" flipH="1">
              <a:off x="6744512" y="1274198"/>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extLst/>
          </a:lstStyle>
          <a:p>
            <a:pPr>
              <a:defRPr/>
            </a:pPr>
            <a:fld id="{62BF4F03-6F0D-4E12-863F-0C815EE1726E}" type="datetimeFigureOut">
              <a:rPr lang="pt-BR"/>
              <a:pPr>
                <a:defRPr/>
              </a:pPr>
              <a:t>21/03/2016</a:t>
            </a:fld>
            <a:endParaRPr lang="pt-BR"/>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Slide Number Placeholder 6"/>
          <p:cNvSpPr>
            <a:spLocks noGrp="1"/>
          </p:cNvSpPr>
          <p:nvPr>
            <p:ph type="sldNum" sz="quarter" idx="12"/>
          </p:nvPr>
        </p:nvSpPr>
        <p:spPr>
          <a:xfrm>
            <a:off x="8610600" y="55563"/>
            <a:ext cx="457200" cy="365125"/>
          </a:xfrm>
        </p:spPr>
        <p:txBody>
          <a:bodyPr/>
          <a:lstStyle>
            <a:lvl1pPr>
              <a:defRPr smtClean="0"/>
            </a:lvl1pPr>
          </a:lstStyle>
          <a:p>
            <a:pPr>
              <a:defRPr/>
            </a:pPr>
            <a:fld id="{4482678E-3A5C-4867-AF30-CC34859D3ADE}" type="slidenum">
              <a:rPr lang="pt-BR" altLang="en-US"/>
              <a:pPr>
                <a:defRPr/>
              </a:pPr>
              <a:t>‹nº›</a:t>
            </a:fld>
            <a:endParaRPr lang="pt-BR" altLang="en-US"/>
          </a:p>
        </p:txBody>
      </p:sp>
    </p:spTree>
    <p:extLst>
      <p:ext uri="{BB962C8B-B14F-4D97-AF65-F5344CB8AC3E}">
        <p14:creationId xmlns:p14="http://schemas.microsoft.com/office/powerpoint/2010/main" val="26601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cs typeface="+mn-cs"/>
              </a:defRPr>
            </a:lvl1pPr>
            <a:extLst/>
          </a:lstStyle>
          <a:p>
            <a:pPr>
              <a:defRPr/>
            </a:pPr>
            <a:fld id="{5382B76E-61F3-4A4D-97A1-5A0DF9141670}" type="datetimeFigureOut">
              <a:rPr lang="pt-BR"/>
              <a:pPr>
                <a:defRPr/>
              </a:pPr>
              <a:t>21/03/2016</a:t>
            </a:fld>
            <a:endParaRPr lang="pt-B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cs typeface="+mn-cs"/>
              </a:defRPr>
            </a:lvl1pPr>
            <a:extLst/>
          </a:lstStyle>
          <a:p>
            <a:pPr>
              <a:defRPr/>
            </a:pPr>
            <a:endParaRPr lang="pt-B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solidFill>
                  <a:schemeClr val="tx2"/>
                </a:solidFill>
              </a:defRPr>
            </a:lvl1pPr>
          </a:lstStyle>
          <a:p>
            <a:pPr>
              <a:defRPr/>
            </a:pPr>
            <a:fld id="{F7095C0A-0570-4D8C-B9AF-FBF0BC83423C}" type="slidenum">
              <a:rPr lang="pt-BR" altLang="en-US"/>
              <a:pPr>
                <a:defRPr/>
              </a:pPr>
              <a:t>‹nº›</a:t>
            </a:fld>
            <a:endParaRPr lang="pt-BR" altLang="en-US"/>
          </a:p>
        </p:txBody>
      </p:sp>
    </p:spTree>
  </p:cSld>
  <p:clrMap bg1="dk1" tx1="lt1" bg2="dk2" tx2="lt2" accent1="accent1" accent2="accent2" accent3="accent3" accent4="accent4" accent5="accent5" accent6="accent6" hlink="hlink" folHlink="folHlink"/>
  <p:sldLayoutIdLst>
    <p:sldLayoutId id="2147483921" r:id="rId1"/>
    <p:sldLayoutId id="2147483916" r:id="rId2"/>
    <p:sldLayoutId id="2147483922" r:id="rId3"/>
    <p:sldLayoutId id="2147483923" r:id="rId4"/>
    <p:sldLayoutId id="2147483924" r:id="rId5"/>
    <p:sldLayoutId id="2147483917" r:id="rId6"/>
    <p:sldLayoutId id="2147483925" r:id="rId7"/>
    <p:sldLayoutId id="2147483918" r:id="rId8"/>
    <p:sldLayoutId id="2147483926" r:id="rId9"/>
    <p:sldLayoutId id="2147483919" r:id="rId10"/>
    <p:sldLayoutId id="2147483920"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219" name="AutoShape 14" descr="image001"/>
          <p:cNvSpPr>
            <a:spLocks noChangeAspect="1" noChangeArrowheads="1"/>
          </p:cNvSpPr>
          <p:nvPr/>
        </p:nvSpPr>
        <p:spPr bwMode="auto">
          <a:xfrm>
            <a:off x="558800" y="1003300"/>
            <a:ext cx="8647113"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grpSp>
        <p:nvGrpSpPr>
          <p:cNvPr id="9220" name="Group 146"/>
          <p:cNvGrpSpPr>
            <a:grpSpLocks/>
          </p:cNvGrpSpPr>
          <p:nvPr/>
        </p:nvGrpSpPr>
        <p:grpSpPr bwMode="auto">
          <a:xfrm>
            <a:off x="1345474" y="352697"/>
            <a:ext cx="5479189" cy="411752"/>
            <a:chOff x="516" y="1299"/>
            <a:chExt cx="5227" cy="236"/>
          </a:xfrm>
        </p:grpSpPr>
        <p:pic>
          <p:nvPicPr>
            <p:cNvPr id="922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1299"/>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1181" y="1320"/>
              <a:ext cx="3835" cy="194"/>
            </a:xfrm>
            <a:prstGeom prst="rect">
              <a:avLst/>
            </a:prstGeom>
            <a:noFill/>
            <a:ln w="9525">
              <a:noFill/>
              <a:miter lim="800000"/>
              <a:headEnd/>
              <a:tailEnd/>
            </a:ln>
          </p:spPr>
          <p:txBody>
            <a:bodyPr>
              <a:spAutoFit/>
            </a:bodyPr>
            <a:lstStyle/>
            <a:p>
              <a:pPr eaLnBrk="1" hangingPunct="1">
                <a:spcBef>
                  <a:spcPct val="20000"/>
                </a:spcBef>
                <a:defRPr/>
              </a:pPr>
              <a:r>
                <a:rPr lang="pt-BR" sz="1400" dirty="0" smtClean="0">
                  <a:solidFill>
                    <a:schemeClr val="tx1"/>
                  </a:solidFill>
                  <a:latin typeface="Arial" pitchFamily="34" charset="0"/>
                </a:rPr>
                <a:t>B2T </a:t>
              </a:r>
              <a:r>
                <a:rPr lang="pt-BR" sz="1400" dirty="0">
                  <a:solidFill>
                    <a:schemeClr val="tx1"/>
                  </a:solidFill>
                  <a:latin typeface="Arial" pitchFamily="34" charset="0"/>
                </a:rPr>
                <a:t>– MODULO QUALIFY</a:t>
              </a:r>
              <a:endParaRPr lang="en-US" sz="1400" b="1" dirty="0">
                <a:solidFill>
                  <a:schemeClr val="tx1"/>
                </a:solidFill>
                <a:latin typeface="+mn-lt"/>
                <a:cs typeface="+mn-cs"/>
              </a:endParaRPr>
            </a:p>
          </p:txBody>
        </p:sp>
      </p:grpSp>
      <p:sp>
        <p:nvSpPr>
          <p:cNvPr id="18" name="Espaço Reservado para Conteúdo 2"/>
          <p:cNvSpPr txBox="1">
            <a:spLocks/>
          </p:cNvSpPr>
          <p:nvPr/>
        </p:nvSpPr>
        <p:spPr>
          <a:xfrm>
            <a:off x="2647950" y="1649413"/>
            <a:ext cx="2976563" cy="2898775"/>
          </a:xfrm>
          <a:prstGeom prst="rect">
            <a:avLst/>
          </a:prstGeom>
        </p:spPr>
        <p:txBody>
          <a:bodyPr/>
          <a:lstStyle>
            <a:lvl1pPr marL="411163"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39775"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995363"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260475"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1481138" indent="-20955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19383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3955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28527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3099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r>
              <a:rPr lang="en-US" altLang="en-US" sz="1100" dirty="0"/>
              <a:t>SISTEMAS DE NUMERAÇÃO</a:t>
            </a:r>
          </a:p>
          <a:p>
            <a:pPr lvl="2"/>
            <a:r>
              <a:rPr lang="en-US" altLang="en-US" sz="1100" dirty="0"/>
              <a:t>BINARIO</a:t>
            </a:r>
          </a:p>
          <a:p>
            <a:pPr lvl="2"/>
            <a:r>
              <a:rPr lang="en-US" altLang="en-US" sz="1100" dirty="0"/>
              <a:t>HEXADECIMAL</a:t>
            </a:r>
          </a:p>
          <a:p>
            <a:pPr lvl="2"/>
            <a:r>
              <a:rPr lang="en-US" altLang="en-US" sz="1100" dirty="0"/>
              <a:t>DECIMAL</a:t>
            </a:r>
          </a:p>
          <a:p>
            <a:r>
              <a:rPr lang="en-US" altLang="en-US" sz="1100" dirty="0"/>
              <a:t>LOGICA BOLEANA</a:t>
            </a:r>
          </a:p>
          <a:p>
            <a:pPr lvl="2"/>
            <a:r>
              <a:rPr lang="en-US" altLang="en-US" sz="1100" dirty="0"/>
              <a:t>OPERAÇÕES BINARIAS</a:t>
            </a:r>
          </a:p>
          <a:p>
            <a:pPr lvl="2"/>
            <a:r>
              <a:rPr lang="en-US" altLang="en-US" sz="1100" dirty="0"/>
              <a:t>BITMASKING</a:t>
            </a:r>
          </a:p>
          <a:p>
            <a:pPr lvl="2"/>
            <a:r>
              <a:rPr lang="en-US" altLang="en-US" sz="1100" dirty="0"/>
              <a:t>DELTA BOLEANO</a:t>
            </a:r>
          </a:p>
          <a:p>
            <a:r>
              <a:rPr lang="en-US" altLang="en-US" sz="1100" dirty="0"/>
              <a:t>OPERAÇÕES BITWISE</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ARRAYS BINARIOS</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MAPEAMENTO BINARIO</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META-TABELA</a:t>
            </a:r>
          </a:p>
          <a:p>
            <a:pPr eaLnBrk="1" hangingPunct="1">
              <a:spcBef>
                <a:spcPts val="250"/>
              </a:spcBef>
              <a:buClr>
                <a:srgbClr val="F07F09"/>
              </a:buClr>
              <a:buSzPct val="80000"/>
              <a:buFont typeface="Wingdings 2" panose="05020102010507070707" pitchFamily="18" charset="2"/>
              <a:buChar char=""/>
            </a:pPr>
            <a:r>
              <a:rPr lang="en-US" altLang="en-US" sz="1000" dirty="0">
                <a:solidFill>
                  <a:srgbClr val="FFFFFF"/>
                </a:solidFill>
                <a:latin typeface="Verdana" panose="020B0604030504040204" pitchFamily="34" charset="0"/>
              </a:rPr>
              <a:t>REFERENCIA CRUZADA</a:t>
            </a:r>
          </a:p>
          <a:p>
            <a:endParaRPr lang="en-US" altLang="en-US" sz="1100" dirty="0"/>
          </a:p>
        </p:txBody>
      </p:sp>
    </p:spTree>
  </p:cSld>
  <p:clrMapOvr>
    <a:masterClrMapping/>
  </p:clrMapOvr>
  <p:transition advTm="23259">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heel(1)">
                                      <p:cBhvr>
                                        <p:cTn id="7" dur="2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heel(1)">
                                      <p:cBhvr>
                                        <p:cTn id="12" dur="2000"/>
                                        <p:tgtEl>
                                          <p:spTgt spid="18">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wheel(1)">
                                      <p:cBhvr>
                                        <p:cTn id="15" dur="2000"/>
                                        <p:tgtEl>
                                          <p:spTgt spid="18">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wheel(1)">
                                      <p:cBhvr>
                                        <p:cTn id="18" dur="2000"/>
                                        <p:tgtEl>
                                          <p:spTgt spid="18">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heel(1)">
                                      <p:cBhvr>
                                        <p:cTn id="21" dur="2000"/>
                                        <p:tgtEl>
                                          <p:spTgt spid="1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wheel(1)">
                                      <p:cBhvr>
                                        <p:cTn id="26" dur="2000"/>
                                        <p:tgtEl>
                                          <p:spTgt spid="18">
                                            <p:txEl>
                                              <p:pRg st="4" end="4"/>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18">
                                            <p:txEl>
                                              <p:pRg st="5" end="5"/>
                                            </p:txEl>
                                          </p:spTgt>
                                        </p:tgtEl>
                                        <p:attrNameLst>
                                          <p:attrName>style.visibility</p:attrName>
                                        </p:attrNameLst>
                                      </p:cBhvr>
                                      <p:to>
                                        <p:strVal val="visible"/>
                                      </p:to>
                                    </p:set>
                                    <p:animEffect transition="in" filter="wheel(1)">
                                      <p:cBhvr>
                                        <p:cTn id="29" dur="2000"/>
                                        <p:tgtEl>
                                          <p:spTgt spid="18">
                                            <p:txEl>
                                              <p:pRg st="5" end="5"/>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wheel(1)">
                                      <p:cBhvr>
                                        <p:cTn id="32" dur="2000"/>
                                        <p:tgtEl>
                                          <p:spTgt spid="18">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animEffect transition="in" filter="wheel(1)">
                                      <p:cBhvr>
                                        <p:cTn id="35" dur="2000"/>
                                        <p:tgtEl>
                                          <p:spTgt spid="1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18">
                                            <p:txEl>
                                              <p:pRg st="8" end="8"/>
                                            </p:txEl>
                                          </p:spTgt>
                                        </p:tgtEl>
                                        <p:attrNameLst>
                                          <p:attrName>style.visibility</p:attrName>
                                        </p:attrNameLst>
                                      </p:cBhvr>
                                      <p:to>
                                        <p:strVal val="visible"/>
                                      </p:to>
                                    </p:set>
                                    <p:animEffect transition="in" filter="wheel(1)">
                                      <p:cBhvr>
                                        <p:cTn id="40" dur="2000"/>
                                        <p:tgtEl>
                                          <p:spTgt spid="18">
                                            <p:txEl>
                                              <p:pRg st="8" end="8"/>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18">
                                            <p:txEl>
                                              <p:pRg st="9" end="9"/>
                                            </p:txEl>
                                          </p:spTgt>
                                        </p:tgtEl>
                                        <p:attrNameLst>
                                          <p:attrName>style.visibility</p:attrName>
                                        </p:attrNameLst>
                                      </p:cBhvr>
                                      <p:to>
                                        <p:strVal val="visible"/>
                                      </p:to>
                                    </p:set>
                                    <p:animEffect transition="in" filter="wheel(1)">
                                      <p:cBhvr>
                                        <p:cTn id="43" dur="2000"/>
                                        <p:tgtEl>
                                          <p:spTgt spid="18">
                                            <p:txEl>
                                              <p:pRg st="9" end="9"/>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18">
                                            <p:txEl>
                                              <p:pRg st="10" end="10"/>
                                            </p:txEl>
                                          </p:spTgt>
                                        </p:tgtEl>
                                        <p:attrNameLst>
                                          <p:attrName>style.visibility</p:attrName>
                                        </p:attrNameLst>
                                      </p:cBhvr>
                                      <p:to>
                                        <p:strVal val="visible"/>
                                      </p:to>
                                    </p:set>
                                    <p:animEffect transition="in" filter="wheel(1)">
                                      <p:cBhvr>
                                        <p:cTn id="46" dur="2000"/>
                                        <p:tgtEl>
                                          <p:spTgt spid="18">
                                            <p:txEl>
                                              <p:pRg st="10" end="10"/>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18">
                                            <p:txEl>
                                              <p:pRg st="11" end="11"/>
                                            </p:txEl>
                                          </p:spTgt>
                                        </p:tgtEl>
                                        <p:attrNameLst>
                                          <p:attrName>style.visibility</p:attrName>
                                        </p:attrNameLst>
                                      </p:cBhvr>
                                      <p:to>
                                        <p:strVal val="visible"/>
                                      </p:to>
                                    </p:set>
                                    <p:animEffect transition="in" filter="wheel(1)">
                                      <p:cBhvr>
                                        <p:cTn id="49" dur="2000"/>
                                        <p:tgtEl>
                                          <p:spTgt spid="18">
                                            <p:txEl>
                                              <p:pRg st="11" end="11"/>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heel(1)">
                                      <p:cBhvr>
                                        <p:cTn id="52" dur="20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7651" name="Rectangle 1"/>
          <p:cNvSpPr>
            <a:spLocks noChangeArrowheads="1"/>
          </p:cNvSpPr>
          <p:nvPr/>
        </p:nvSpPr>
        <p:spPr bwMode="auto">
          <a:xfrm>
            <a:off x="1066800" y="1371600"/>
            <a:ext cx="55626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hexadecimal do valor inteiro bit a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select data_bits,(data_bits &amp; 0x00000008) as [quarto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0x00000004) as [terceiro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0x00000002) as [segundo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0x00000001) as [primeiro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Times New Roman" panose="02020603050405020304" pitchFamily="18" charset="0"/>
              </a:rPr>
              <a:t>data_bits   quarto   bit terceiro bit segundo  bit primeiro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 ------------ ------------ ------------</a:t>
            </a:r>
            <a:endParaRPr lang="pt-BR" altLang="en-US" sz="900">
              <a:latin typeface="Segoe"/>
            </a:endParaRPr>
          </a:p>
          <a:p>
            <a:pPr>
              <a:spcBef>
                <a:spcPct val="0"/>
              </a:spcBef>
              <a:buClrTx/>
              <a:buSzTx/>
              <a:buFontTx/>
              <a:buNone/>
            </a:pPr>
            <a:r>
              <a:rPr lang="en-US" altLang="en-US" sz="800">
                <a:latin typeface="Courier New" panose="02070309020205020404" pitchFamily="49" charset="0"/>
              </a:rPr>
              <a:t>1           0            0            0            1</a:t>
            </a:r>
            <a:endParaRPr lang="pt-BR" altLang="en-US" sz="900">
              <a:latin typeface="Segoe"/>
            </a:endParaRPr>
          </a:p>
          <a:p>
            <a:pPr>
              <a:spcBef>
                <a:spcPct val="0"/>
              </a:spcBef>
              <a:buClrTx/>
              <a:buSzTx/>
              <a:buFontTx/>
              <a:buNone/>
            </a:pPr>
            <a:r>
              <a:rPr lang="en-US" altLang="en-US" sz="800">
                <a:latin typeface="Courier New" panose="02070309020205020404" pitchFamily="49" charset="0"/>
              </a:rPr>
              <a:t>9           8            0            0            1</a:t>
            </a:r>
            <a:endParaRPr lang="pt-BR" altLang="en-US" sz="900">
              <a:latin typeface="Segoe"/>
            </a:endParaRPr>
          </a:p>
          <a:p>
            <a:pPr>
              <a:spcBef>
                <a:spcPct val="0"/>
              </a:spcBef>
              <a:buClrTx/>
              <a:buSzTx/>
              <a:buFontTx/>
              <a:buNone/>
            </a:pPr>
            <a:r>
              <a:rPr lang="en-US" altLang="en-US" sz="800">
                <a:latin typeface="Courier New" panose="02070309020205020404" pitchFamily="49" charset="0"/>
              </a:rPr>
              <a:t>4           0            4            0            0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8           8            0            0            0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3           0            0            2            1</a:t>
            </a:r>
            <a:endParaRPr lang="pt-BR" altLang="en-US" sz="900">
              <a:latin typeface="Segoe"/>
            </a:endParaRPr>
          </a:p>
          <a:p>
            <a:pPr>
              <a:spcBef>
                <a:spcPct val="0"/>
              </a:spcBef>
              <a:buClrTx/>
              <a:buSzTx/>
              <a:buFontTx/>
              <a:buNone/>
            </a:pPr>
            <a:r>
              <a:rPr lang="en-US" altLang="en-US" sz="800">
                <a:latin typeface="Courier New" panose="02070309020205020404" pitchFamily="49" charset="0"/>
              </a:rPr>
              <a:t>7           0            4            2            1</a:t>
            </a:r>
            <a:endParaRPr lang="pt-BR" altLang="en-US" sz="900">
              <a:latin typeface="Segoe"/>
            </a:endParaRPr>
          </a:p>
          <a:p>
            <a:pPr>
              <a:spcBef>
                <a:spcPct val="0"/>
              </a:spcBef>
              <a:buClrTx/>
              <a:buSzTx/>
              <a:buFontTx/>
              <a:buNone/>
            </a:pPr>
            <a:r>
              <a:rPr lang="en-US" altLang="en-US" sz="800">
                <a:latin typeface="Courier New" panose="02070309020205020404" pitchFamily="49" charset="0"/>
              </a:rPr>
              <a:t>4           0            4            0            0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6           0            4            2            0</a:t>
            </a:r>
            <a:endParaRPr lang="pt-BR" altLang="en-US" sz="900">
              <a:latin typeface="Segoe"/>
            </a:endParaRPr>
          </a:p>
          <a:p>
            <a:pPr>
              <a:spcBef>
                <a:spcPct val="0"/>
              </a:spcBef>
              <a:buClrTx/>
              <a:buSzTx/>
              <a:buFontTx/>
              <a:buNone/>
            </a:pPr>
            <a:r>
              <a:rPr lang="en-US" altLang="en-US" sz="800">
                <a:latin typeface="Courier New" panose="02070309020205020404" pitchFamily="49" charset="0"/>
              </a:rPr>
              <a:t>5           0            4            0            1</a:t>
            </a:r>
            <a:endParaRPr lang="pt-BR" altLang="en-US" sz="800">
              <a:latin typeface="Courier New" panose="02070309020205020404" pitchFamily="49" charset="0"/>
            </a:endParaRPr>
          </a:p>
          <a:p>
            <a:pPr>
              <a:spcBef>
                <a:spcPct val="0"/>
              </a:spcBef>
              <a:buClrTx/>
              <a:buSzTx/>
              <a:buFontTx/>
              <a:buNone/>
            </a:pPr>
            <a:r>
              <a:rPr lang="pt-BR" altLang="en-US" sz="800">
                <a:latin typeface="Courier New" panose="02070309020205020404" pitchFamily="49" charset="0"/>
              </a:rPr>
              <a:t>---------------------------------------------------------------</a:t>
            </a:r>
            <a:r>
              <a:rPr lang="pt-BR" altLang="en-US" sz="900">
                <a:latin typeface="Segoe"/>
              </a:rPr>
              <a:t> </a:t>
            </a:r>
          </a:p>
          <a:p>
            <a:pPr>
              <a:spcBef>
                <a:spcPct val="0"/>
              </a:spcBef>
              <a:buClrTx/>
              <a:buSzTx/>
              <a:buFontTx/>
              <a:buNone/>
            </a:pPr>
            <a:endParaRPr lang="pt-BR" altLang="en-US" sz="9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b="1">
                <a:latin typeface="Segoe"/>
              </a:rPr>
              <a:t>--Valor 1 setado no bit1</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 </a:t>
            </a:r>
            <a:endParaRPr lang="pt-BR" altLang="en-US" sz="1000">
              <a:latin typeface="Segoe"/>
            </a:endParaRPr>
          </a:p>
          <a:p>
            <a:pPr eaLnBrk="1" hangingPunct="1">
              <a:spcBef>
                <a:spcPct val="0"/>
              </a:spcBef>
              <a:buClrTx/>
              <a:buSzTx/>
              <a:buFontTx/>
              <a:buNone/>
            </a:pPr>
            <a:r>
              <a:rPr lang="en-US" altLang="en-US" sz="1000" b="1">
                <a:latin typeface="Segoe"/>
              </a:rPr>
              <a:t>SELECT * FROM bitvalues </a:t>
            </a:r>
            <a:endParaRPr lang="pt-BR" altLang="en-US" sz="1000">
              <a:latin typeface="Segoe"/>
            </a:endParaRPr>
          </a:p>
          <a:p>
            <a:pPr eaLnBrk="1" hangingPunct="1">
              <a:spcBef>
                <a:spcPct val="0"/>
              </a:spcBef>
              <a:buClrTx/>
              <a:buSzTx/>
              <a:buFontTx/>
              <a:buNone/>
            </a:pPr>
            <a:r>
              <a:rPr lang="en-US" altLang="en-US" sz="1000" b="1">
                <a:latin typeface="Segoe"/>
              </a:rPr>
              <a:t>     WHERE (data_bits &amp; 0x00000001) = 1</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key_col     group_col   data_bits</a:t>
            </a:r>
            <a:endParaRPr lang="pt-BR" altLang="en-US" sz="1000">
              <a:latin typeface="Segoe"/>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en-US" altLang="en-US" sz="1000">
                <a:latin typeface="Segoe"/>
              </a:rPr>
              <a:t>1                        1           1</a:t>
            </a:r>
            <a:endParaRPr lang="pt-BR" altLang="en-US" sz="1000">
              <a:latin typeface="Segoe"/>
            </a:endParaRPr>
          </a:p>
          <a:p>
            <a:pPr eaLnBrk="1" hangingPunct="1">
              <a:spcBef>
                <a:spcPct val="0"/>
              </a:spcBef>
              <a:buClrTx/>
              <a:buSzTx/>
              <a:buFontTx/>
              <a:buNone/>
            </a:pPr>
            <a:r>
              <a:rPr lang="en-US" altLang="en-US" sz="1000">
                <a:latin typeface="Segoe"/>
              </a:rPr>
              <a:t>2                        1           9</a:t>
            </a:r>
            <a:endParaRPr lang="pt-BR" altLang="en-US" sz="1000">
              <a:latin typeface="Segoe"/>
            </a:endParaRPr>
          </a:p>
          <a:p>
            <a:pPr eaLnBrk="1" hangingPunct="1">
              <a:spcBef>
                <a:spcPct val="0"/>
              </a:spcBef>
              <a:buClrTx/>
              <a:buSzTx/>
              <a:buFontTx/>
              <a:buNone/>
            </a:pPr>
            <a:r>
              <a:rPr lang="en-US" altLang="en-US" sz="1000">
                <a:latin typeface="Segoe"/>
              </a:rPr>
              <a:t>5                        2           3</a:t>
            </a:r>
            <a:endParaRPr lang="pt-BR" altLang="en-US" sz="1000">
              <a:latin typeface="Segoe"/>
            </a:endParaRPr>
          </a:p>
          <a:p>
            <a:pPr eaLnBrk="1" hangingPunct="1">
              <a:spcBef>
                <a:spcPct val="0"/>
              </a:spcBef>
              <a:buClrTx/>
              <a:buSzTx/>
              <a:buFontTx/>
              <a:buNone/>
            </a:pPr>
            <a:r>
              <a:rPr lang="en-US" altLang="en-US" sz="1000">
                <a:latin typeface="Segoe"/>
              </a:rPr>
              <a:t>6                        2           7</a:t>
            </a:r>
            <a:endParaRPr lang="pt-BR" altLang="en-US" sz="1000">
              <a:latin typeface="Segoe"/>
            </a:endParaRPr>
          </a:p>
          <a:p>
            <a:pPr eaLnBrk="1" hangingPunct="1">
              <a:spcBef>
                <a:spcPct val="0"/>
              </a:spcBef>
              <a:buClrTx/>
              <a:buSzTx/>
              <a:buFontTx/>
              <a:buNone/>
            </a:pPr>
            <a:r>
              <a:rPr lang="en-US" altLang="en-US" sz="1000">
                <a:latin typeface="Segoe"/>
              </a:rPr>
              <a:t>9                        3           5</a:t>
            </a:r>
            <a:endParaRPr lang="pt-BR" altLang="en-US" sz="1000">
              <a:latin typeface="Segoe"/>
            </a:endParaRPr>
          </a:p>
          <a:p>
            <a:pPr>
              <a:spcBef>
                <a:spcPct val="0"/>
              </a:spcBef>
              <a:buClrTx/>
              <a:buSzTx/>
              <a:buFontTx/>
              <a:buNone/>
            </a:pPr>
            <a:endParaRPr lang="pt-BR" altLang="en-US" sz="1800">
              <a:solidFill>
                <a:srgbClr val="A2998A"/>
              </a:solidFill>
              <a:latin typeface="Segoe"/>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37"/>
          <p:cNvSpPr>
            <a:spLocks noChangeArrowheads="1"/>
          </p:cNvSpPr>
          <p:nvPr/>
        </p:nvSpPr>
        <p:spPr bwMode="auto">
          <a:xfrm>
            <a:off x="1066800" y="2286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9699" name="Rectangle 1"/>
          <p:cNvSpPr>
            <a:spLocks noChangeArrowheads="1"/>
          </p:cNvSpPr>
          <p:nvPr/>
        </p:nvSpPr>
        <p:spPr bwMode="auto">
          <a:xfrm>
            <a:off x="990600" y="1325563"/>
            <a:ext cx="457835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do valor inteiro bit a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group_col,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SUM((data_bits &amp; 0x00000001))   -- first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0x00000002))   -- second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0x00000004))   -- third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0x00000008))   -- fourth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a:t>
            </a:r>
            <a:r>
              <a:rPr lang="pt-BR" altLang="en-US" sz="800" b="1">
                <a:latin typeface="Segoe"/>
                <a:ea typeface="Calibri" panose="020F0502020204030204" pitchFamily="34" charset="0"/>
                <a:cs typeface="Times New Roman" panose="02020603050405020304" pitchFamily="18" charset="0"/>
              </a:rPr>
              <a:t>/* ... outros bits aqui se houver ... </a:t>
            </a:r>
            <a:r>
              <a:rPr lang="en-US" altLang="en-US" sz="800" b="1">
                <a:latin typeface="Segoe"/>
                <a:ea typeface="Calibri" panose="020F0502020204030204" pitchFamily="34" charset="0"/>
                <a:cs typeface="Times New Roman" panose="02020603050405020304" pitchFamily="18" charset="0"/>
              </a:rPr>
              <a:t>*/        AS  data_col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GROUP BY group_col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rPr>
              <a:t>group_col   data_col</a:t>
            </a:r>
            <a:endParaRPr lang="pt-BR" altLang="en-US" sz="900">
              <a:latin typeface="Segoe"/>
            </a:endParaRPr>
          </a:p>
          <a:p>
            <a:pPr>
              <a:spcBef>
                <a:spcPct val="0"/>
              </a:spcBef>
              <a:buClrTx/>
              <a:buSzTx/>
              <a:buFontTx/>
              <a:buNone/>
            </a:pPr>
            <a:r>
              <a:rPr lang="en-US" altLang="en-US" sz="800">
                <a:latin typeface="Courier New" panose="02070309020205020404" pitchFamily="49" charset="0"/>
              </a:rPr>
              <a:t>----------- -----------</a:t>
            </a:r>
            <a:endParaRPr lang="pt-BR" altLang="en-US" sz="900">
              <a:latin typeface="Segoe"/>
            </a:endParaRPr>
          </a:p>
          <a:p>
            <a:pPr>
              <a:spcBef>
                <a:spcPct val="0"/>
              </a:spcBef>
              <a:buClrTx/>
              <a:buSzTx/>
              <a:buFontTx/>
              <a:buNone/>
            </a:pPr>
            <a:r>
              <a:rPr lang="en-US" altLang="en-US" sz="800">
                <a:latin typeface="Courier New" panose="02070309020205020404" pitchFamily="49" charset="0"/>
              </a:rPr>
              <a:t>1           14</a:t>
            </a:r>
            <a:endParaRPr lang="pt-BR" altLang="en-US" sz="900">
              <a:latin typeface="Segoe"/>
            </a:endParaRPr>
          </a:p>
          <a:p>
            <a:pPr>
              <a:spcBef>
                <a:spcPct val="0"/>
              </a:spcBef>
              <a:buClrTx/>
              <a:buSzTx/>
              <a:buFontTx/>
              <a:buNone/>
            </a:pPr>
            <a:r>
              <a:rPr lang="en-US" altLang="en-US" sz="800">
                <a:latin typeface="Courier New" panose="02070309020205020404" pitchFamily="49" charset="0"/>
              </a:rPr>
              <a:t>2           18</a:t>
            </a:r>
            <a:endParaRPr lang="pt-BR" altLang="en-US" sz="900">
              <a:latin typeface="Segoe"/>
            </a:endParaRPr>
          </a:p>
          <a:p>
            <a:pPr>
              <a:spcBef>
                <a:spcPct val="0"/>
              </a:spcBef>
              <a:buClrTx/>
              <a:buSzTx/>
              <a:buFontTx/>
              <a:buNone/>
            </a:pPr>
            <a:r>
              <a:rPr lang="en-US" altLang="en-US" sz="800">
                <a:latin typeface="Courier New" panose="02070309020205020404" pitchFamily="49" charset="0"/>
              </a:rPr>
              <a:t>3           15</a:t>
            </a: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--&amp; (Bitwise AND)da posição hexa  agregada do valor distinct bit a bit</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900" b="1">
                <a:latin typeface="Segoe"/>
              </a:rPr>
              <a:t>SELECT</a:t>
            </a:r>
            <a:endParaRPr lang="pt-BR" altLang="en-US" sz="900">
              <a:latin typeface="Segoe"/>
            </a:endParaRPr>
          </a:p>
          <a:p>
            <a:pPr eaLnBrk="1" hangingPunct="1">
              <a:spcBef>
                <a:spcPct val="0"/>
              </a:spcBef>
              <a:buClrTx/>
              <a:buSzTx/>
              <a:buFontTx/>
              <a:buNone/>
            </a:pPr>
            <a:r>
              <a:rPr lang="en-US" altLang="en-US" sz="900" b="1">
                <a:latin typeface="Segoe"/>
              </a:rPr>
              <a:t>  group_col,</a:t>
            </a:r>
            <a:endParaRPr lang="pt-BR" altLang="en-US" sz="900">
              <a:latin typeface="Segoe"/>
            </a:endParaRPr>
          </a:p>
          <a:p>
            <a:pPr eaLnBrk="1" hangingPunct="1">
              <a:spcBef>
                <a:spcPct val="0"/>
              </a:spcBef>
              <a:buClrTx/>
              <a:buSzTx/>
              <a:buFontTx/>
              <a:buNone/>
            </a:pPr>
            <a:r>
              <a:rPr lang="en-US" altLang="en-US" sz="900" b="1">
                <a:latin typeface="Segoe"/>
              </a:rPr>
              <a:t>    SUM(DISTINCT(data_bits &amp; 0x00000001))   -- first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0x00000002))   -- second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0x00000004))   -- third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0x00000008))   -- fourth bit</a:t>
            </a:r>
            <a:endParaRPr lang="pt-BR" altLang="en-US" sz="900">
              <a:latin typeface="Segoe"/>
            </a:endParaRPr>
          </a:p>
          <a:p>
            <a:pPr eaLnBrk="1" hangingPunct="1">
              <a:spcBef>
                <a:spcPct val="0"/>
              </a:spcBef>
              <a:buClrTx/>
              <a:buSzTx/>
              <a:buFontTx/>
              <a:buNone/>
            </a:pPr>
            <a:r>
              <a:rPr lang="en-US" altLang="en-US" sz="900" b="1">
                <a:latin typeface="Segoe"/>
              </a:rPr>
              <a:t>  </a:t>
            </a:r>
            <a:r>
              <a:rPr lang="pt-BR" altLang="en-US" sz="900" b="1">
                <a:latin typeface="Segoe"/>
              </a:rPr>
              <a:t>/* ... outros bits aqui se houver ... </a:t>
            </a:r>
            <a:r>
              <a:rPr lang="en-US" altLang="en-US" sz="900" b="1">
                <a:latin typeface="Segoe"/>
              </a:rPr>
              <a:t>*/   AS or_data_col</a:t>
            </a:r>
            <a:endParaRPr lang="pt-BR" altLang="en-US" sz="900">
              <a:latin typeface="Segoe"/>
            </a:endParaRPr>
          </a:p>
          <a:p>
            <a:pPr eaLnBrk="1" hangingPunct="1">
              <a:spcBef>
                <a:spcPct val="0"/>
              </a:spcBef>
              <a:buClrTx/>
              <a:buSzTx/>
              <a:buFontTx/>
              <a:buNone/>
            </a:pPr>
            <a:r>
              <a:rPr lang="en-US" altLang="en-US" sz="900" b="1">
                <a:latin typeface="Segoe"/>
              </a:rPr>
              <a:t>FROM Bitvalues</a:t>
            </a:r>
            <a:endParaRPr lang="pt-BR" altLang="en-US" sz="900">
              <a:latin typeface="Segoe"/>
            </a:endParaRPr>
          </a:p>
          <a:p>
            <a:pPr eaLnBrk="1" hangingPunct="1">
              <a:spcBef>
                <a:spcPct val="0"/>
              </a:spcBef>
              <a:buClrTx/>
              <a:buSzTx/>
              <a:buFontTx/>
              <a:buNone/>
            </a:pPr>
            <a:r>
              <a:rPr lang="pt-BR" altLang="en-US" sz="900" b="1">
                <a:latin typeface="Segoe"/>
              </a:rPr>
              <a:t>GROUP BY group_col</a:t>
            </a: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b="1">
                <a:latin typeface="Segoe"/>
              </a:rPr>
              <a:t>group_col   or_data_col</a:t>
            </a:r>
            <a:endParaRPr lang="pt-BR" altLang="en-US" sz="1000">
              <a:latin typeface="Segoe"/>
            </a:endParaRPr>
          </a:p>
          <a:p>
            <a:pPr eaLnBrk="1" hangingPunct="1">
              <a:spcBef>
                <a:spcPct val="0"/>
              </a:spcBef>
              <a:buClrTx/>
              <a:buSzTx/>
              <a:buFontTx/>
              <a:buNone/>
            </a:pPr>
            <a:r>
              <a:rPr lang="en-US" altLang="en-US" sz="1000" b="1">
                <a:latin typeface="Segoe"/>
              </a:rPr>
              <a:t>1                          13</a:t>
            </a:r>
            <a:endParaRPr lang="pt-BR" altLang="en-US" sz="1000">
              <a:latin typeface="Segoe"/>
            </a:endParaRPr>
          </a:p>
          <a:p>
            <a:pPr eaLnBrk="1" hangingPunct="1">
              <a:spcBef>
                <a:spcPct val="0"/>
              </a:spcBef>
              <a:buClrTx/>
              <a:buSzTx/>
              <a:buFontTx/>
              <a:buNone/>
            </a:pPr>
            <a:r>
              <a:rPr lang="en-US" altLang="en-US" sz="1000" b="1">
                <a:latin typeface="Segoe"/>
              </a:rPr>
              <a:t>2                          15</a:t>
            </a:r>
            <a:endParaRPr lang="pt-BR" altLang="en-US" sz="1000">
              <a:latin typeface="Segoe"/>
            </a:endParaRPr>
          </a:p>
          <a:p>
            <a:pPr eaLnBrk="1" hangingPunct="1">
              <a:spcBef>
                <a:spcPct val="0"/>
              </a:spcBef>
              <a:buClrTx/>
              <a:buSzTx/>
              <a:buFontTx/>
              <a:buNone/>
            </a:pPr>
            <a:r>
              <a:rPr lang="en-US" altLang="en-US" sz="1000" b="1">
                <a:latin typeface="Segoe"/>
              </a:rPr>
              <a:t>3                            7</a:t>
            </a:r>
            <a:endParaRPr lang="pt-BR" altLang="en-US" sz="1000">
              <a:latin typeface="Segoe"/>
            </a:endParaRPr>
          </a:p>
          <a:p>
            <a:pPr>
              <a:spcBef>
                <a:spcPct val="0"/>
              </a:spcBef>
              <a:buClrTx/>
              <a:buSzTx/>
              <a:buFontTx/>
              <a:buNone/>
            </a:pPr>
            <a:endParaRPr lang="en-US" altLang="en-US" sz="1800">
              <a:solidFill>
                <a:srgbClr val="A2998A"/>
              </a:solidFill>
              <a:latin typeface="Segoe"/>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44065" name="Rectangle 1"/>
          <p:cNvSpPr>
            <a:spLocks noChangeArrowheads="1"/>
          </p:cNvSpPr>
          <p:nvPr/>
        </p:nvSpPr>
        <p:spPr bwMode="auto">
          <a:xfrm>
            <a:off x="1066800" y="1263650"/>
            <a:ext cx="5029200" cy="5294313"/>
          </a:xfrm>
          <a:prstGeom prst="rect">
            <a:avLst/>
          </a:prstGeom>
          <a:noFill/>
          <a:ln w="9525">
            <a:noFill/>
            <a:miter lim="800000"/>
            <a:headEnd/>
            <a:tailEnd/>
          </a:ln>
          <a:effectLst/>
        </p:spPr>
        <p:txBody>
          <a:bodyPr anchor="ctr">
            <a:spAutoFit/>
          </a:bodyPr>
          <a:lstStyle/>
          <a:p>
            <a:pPr>
              <a:defRPr/>
            </a:pPr>
            <a:r>
              <a:rPr lang="en-US" sz="800" b="1" dirty="0">
                <a:solidFill>
                  <a:schemeClr val="tx1"/>
                </a:solidFill>
                <a:ea typeface="Times New Roman" pitchFamily="18" charset="0"/>
                <a:cs typeface="Times New Roman" pitchFamily="18" charset="0"/>
              </a:rPr>
              <a:t>SELECT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group_col</a:t>
            </a:r>
            <a:r>
              <a:rPr lang="en-US" sz="800" b="1"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0x00000001))   -- first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0x00000002))   -- second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0x00000004))   -- third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0x00000008))   -- fourth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pt-BR" sz="800" b="1" dirty="0">
                <a:solidFill>
                  <a:schemeClr val="tx1"/>
                </a:solidFill>
                <a:ea typeface="Times New Roman" pitchFamily="18" charset="0"/>
                <a:cs typeface="Times New Roman" pitchFamily="18" charset="0"/>
              </a:rPr>
              <a:t>/* ... outros bits aqui se houver ... </a:t>
            </a:r>
            <a:r>
              <a:rPr lang="en-US" sz="800" b="1" dirty="0">
                <a:solidFill>
                  <a:schemeClr val="tx1"/>
                </a:solidFill>
                <a:ea typeface="Times New Roman" pitchFamily="18" charset="0"/>
                <a:cs typeface="Times New Roman" pitchFamily="18" charset="0"/>
              </a:rPr>
              <a:t>*/        AS </a:t>
            </a:r>
            <a:r>
              <a:rPr lang="en-US" sz="800" b="1" dirty="0" err="1">
                <a:solidFill>
                  <a:schemeClr val="tx1"/>
                </a:solidFill>
                <a:ea typeface="Times New Roman" pitchFamily="18" charset="0"/>
                <a:cs typeface="Times New Roman" pitchFamily="18" charset="0"/>
              </a:rPr>
              <a:t>or_data_col</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FROM </a:t>
            </a:r>
            <a:r>
              <a:rPr lang="en-US" sz="800" b="1" dirty="0" err="1">
                <a:solidFill>
                  <a:schemeClr val="tx1"/>
                </a:solidFill>
                <a:ea typeface="Times New Roman" pitchFamily="18" charset="0"/>
                <a:cs typeface="Times New Roman" pitchFamily="18" charset="0"/>
              </a:rPr>
              <a:t>Bitvalues</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GROUP BY </a:t>
            </a:r>
            <a:r>
              <a:rPr lang="en-US" sz="800" b="1" dirty="0" err="1">
                <a:solidFill>
                  <a:schemeClr val="tx1"/>
                </a:solidFill>
                <a:ea typeface="Times New Roman" pitchFamily="18" charset="0"/>
                <a:cs typeface="Times New Roman" pitchFamily="18" charset="0"/>
              </a:rPr>
              <a:t>group_col</a:t>
            </a:r>
            <a:endParaRPr lang="pt-BR" sz="900" dirty="0">
              <a:solidFill>
                <a:schemeClr val="tx1"/>
              </a:solidFill>
              <a:cs typeface="+mn-cs"/>
            </a:endParaRPr>
          </a:p>
          <a:p>
            <a:pPr>
              <a:defRPr/>
            </a:pPr>
            <a:r>
              <a:rPr lang="en-US" sz="800"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en-US" sz="800" dirty="0" err="1">
                <a:solidFill>
                  <a:schemeClr val="tx1"/>
                </a:solidFill>
                <a:latin typeface="Courier New" pitchFamily="49" charset="0"/>
                <a:ea typeface="Calibri" pitchFamily="34" charset="0"/>
                <a:cs typeface="Courier New" pitchFamily="49" charset="0"/>
              </a:rPr>
              <a:t>group_col</a:t>
            </a:r>
            <a:r>
              <a:rPr lang="en-US" sz="800" dirty="0">
                <a:solidFill>
                  <a:schemeClr val="tx1"/>
                </a:solidFill>
                <a:latin typeface="Courier New" pitchFamily="49" charset="0"/>
                <a:ea typeface="Calibri" pitchFamily="34" charset="0"/>
                <a:cs typeface="Courier New" pitchFamily="49" charset="0"/>
              </a:rPr>
              <a:t>   </a:t>
            </a:r>
            <a:r>
              <a:rPr lang="en-US" sz="800" dirty="0" err="1">
                <a:solidFill>
                  <a:schemeClr val="tx1"/>
                </a:solidFill>
                <a:latin typeface="Courier New" pitchFamily="49" charset="0"/>
                <a:ea typeface="Calibri" pitchFamily="34" charset="0"/>
                <a:cs typeface="Courier New" pitchFamily="49" charset="0"/>
              </a:rPr>
              <a:t>or_data_col</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1           14</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2           18</a:t>
            </a:r>
            <a:endParaRPr lang="pt-BR" sz="900" dirty="0">
              <a:solidFill>
                <a:schemeClr val="tx1"/>
              </a:solidFill>
              <a:cs typeface="+mn-cs"/>
            </a:endParaRPr>
          </a:p>
          <a:p>
            <a:pPr eaLnBrk="1" hangingPunct="1">
              <a:defRPr/>
            </a:pPr>
            <a:r>
              <a:rPr lang="en-US" sz="800" dirty="0">
                <a:solidFill>
                  <a:schemeClr val="tx1"/>
                </a:solidFill>
                <a:latin typeface="Courier New" pitchFamily="49" charset="0"/>
                <a:ea typeface="Calibri" pitchFamily="34" charset="0"/>
                <a:cs typeface="Courier New" pitchFamily="49" charset="0"/>
              </a:rPr>
              <a:t>3           15</a:t>
            </a:r>
          </a:p>
          <a:p>
            <a:pPr eaLnBrk="1" hangingPunct="1">
              <a:defRPr/>
            </a:pPr>
            <a:endParaRPr lang="pt-BR" sz="800" b="1" dirty="0">
              <a:solidFill>
                <a:schemeClr val="tx1"/>
              </a:solidFill>
              <a:cs typeface="+mn-cs"/>
            </a:endParaRPr>
          </a:p>
          <a:p>
            <a:pPr eaLnBrk="1" hangingPunct="1">
              <a:defRPr/>
            </a:pPr>
            <a:r>
              <a:rPr lang="pt-BR" sz="800" b="1" dirty="0">
                <a:solidFill>
                  <a:schemeClr val="tx1"/>
                </a:solidFill>
                <a:cs typeface="+mn-cs"/>
              </a:rPr>
              <a:t>-&amp; (Bitwise AND)da posição hexa  agregada do valor inteiro bit a bit</a:t>
            </a:r>
            <a:endParaRPr lang="pt-BR" sz="800" dirty="0">
              <a:solidFill>
                <a:schemeClr val="tx1"/>
              </a:solidFill>
              <a:cs typeface="+mn-cs"/>
            </a:endParaRPr>
          </a:p>
          <a:p>
            <a:pPr eaLnBrk="1" hangingPunct="1">
              <a:defRPr/>
            </a:pPr>
            <a:r>
              <a:rPr lang="en-US" sz="800" b="1" dirty="0">
                <a:solidFill>
                  <a:schemeClr val="tx1"/>
                </a:solidFill>
                <a:cs typeface="+mn-cs"/>
              </a:rPr>
              <a:t>--com distinct</a:t>
            </a:r>
            <a:endParaRPr lang="pt-BR" sz="800" dirty="0">
              <a:solidFill>
                <a:schemeClr val="tx1"/>
              </a:solidFill>
              <a:cs typeface="+mn-cs"/>
            </a:endParaRPr>
          </a:p>
          <a:p>
            <a:pPr eaLnBrk="1" hangingPunct="1">
              <a:defRPr/>
            </a:pPr>
            <a:r>
              <a:rPr lang="en-US" sz="800" dirty="0">
                <a:solidFill>
                  <a:schemeClr val="tx1"/>
                </a:solidFill>
                <a:cs typeface="+mn-cs"/>
              </a:rPr>
              <a:t>------------------------------------------------------------------------------------------------</a:t>
            </a:r>
            <a:endParaRPr lang="pt-BR" sz="800" dirty="0">
              <a:solidFill>
                <a:schemeClr val="tx1"/>
              </a:solidFill>
              <a:cs typeface="+mn-cs"/>
            </a:endParaRPr>
          </a:p>
          <a:p>
            <a:pPr eaLnBrk="1" hangingPunct="1">
              <a:defRPr/>
            </a:pPr>
            <a:r>
              <a:rPr lang="pt-BR" sz="800" dirty="0">
                <a:solidFill>
                  <a:schemeClr val="tx1"/>
                </a:solidFill>
                <a:cs typeface="+mn-cs"/>
              </a:rPr>
              <a:t>group_col   data_bits   quarto_bit  terceiro_bit segundo_bit primeiro_bit</a:t>
            </a:r>
          </a:p>
          <a:p>
            <a:pPr eaLnBrk="1" hangingPunct="1">
              <a:defRPr/>
            </a:pPr>
            <a:r>
              <a:rPr lang="en-US" sz="800" dirty="0">
                <a:solidFill>
                  <a:schemeClr val="tx1"/>
                </a:solidFill>
                <a:cs typeface="+mn-cs"/>
              </a:rPr>
              <a:t>----------- ----------- ----------- ------------ ----------- ------------------------------------</a:t>
            </a:r>
            <a:endParaRPr lang="pt-BR" sz="800" dirty="0">
              <a:solidFill>
                <a:schemeClr val="tx1"/>
              </a:solidFill>
              <a:cs typeface="+mn-cs"/>
            </a:endParaRPr>
          </a:p>
          <a:p>
            <a:pPr eaLnBrk="1" hangingPunct="1">
              <a:defRPr/>
            </a:pPr>
            <a:r>
              <a:rPr lang="en-US" sz="800" dirty="0">
                <a:solidFill>
                  <a:schemeClr val="tx1"/>
                </a:solidFill>
                <a:cs typeface="+mn-cs"/>
              </a:rPr>
              <a:t>1           1           0           0            0           1</a:t>
            </a:r>
            <a:endParaRPr lang="pt-BR" sz="800" dirty="0">
              <a:solidFill>
                <a:schemeClr val="tx1"/>
              </a:solidFill>
              <a:cs typeface="+mn-cs"/>
            </a:endParaRPr>
          </a:p>
          <a:p>
            <a:pPr eaLnBrk="1" hangingPunct="1">
              <a:defRPr/>
            </a:pPr>
            <a:r>
              <a:rPr lang="en-US" sz="800" dirty="0">
                <a:solidFill>
                  <a:schemeClr val="tx1"/>
                </a:solidFill>
                <a:cs typeface="+mn-cs"/>
              </a:rPr>
              <a:t>1           4           0           4            0           0</a:t>
            </a:r>
            <a:endParaRPr lang="pt-BR" sz="800" dirty="0">
              <a:solidFill>
                <a:schemeClr val="tx1"/>
              </a:solidFill>
              <a:cs typeface="+mn-cs"/>
            </a:endParaRPr>
          </a:p>
          <a:p>
            <a:pPr eaLnBrk="1" hangingPunct="1">
              <a:defRPr/>
            </a:pPr>
            <a:r>
              <a:rPr lang="en-US" sz="800" dirty="0">
                <a:solidFill>
                  <a:schemeClr val="tx1"/>
                </a:solidFill>
                <a:cs typeface="+mn-cs"/>
              </a:rPr>
              <a:t>1           9           8           0            0           1</a:t>
            </a:r>
            <a:endParaRPr lang="pt-BR" sz="800" dirty="0">
              <a:solidFill>
                <a:schemeClr val="tx1"/>
              </a:solidFill>
              <a:cs typeface="+mn-cs"/>
            </a:endParaRPr>
          </a:p>
          <a:p>
            <a:pPr eaLnBrk="1" hangingPunct="1">
              <a:defRPr/>
            </a:pPr>
            <a:r>
              <a:rPr lang="en-US" sz="800" dirty="0">
                <a:solidFill>
                  <a:schemeClr val="tx1"/>
                </a:solidFill>
                <a:cs typeface="+mn-cs"/>
              </a:rPr>
              <a:t>2           3           0           0            2           1</a:t>
            </a:r>
            <a:endParaRPr lang="pt-BR" sz="800" dirty="0">
              <a:solidFill>
                <a:schemeClr val="tx1"/>
              </a:solidFill>
              <a:cs typeface="+mn-cs"/>
            </a:endParaRPr>
          </a:p>
          <a:p>
            <a:pPr eaLnBrk="1" hangingPunct="1">
              <a:defRPr/>
            </a:pPr>
            <a:r>
              <a:rPr lang="en-US" sz="800" dirty="0">
                <a:solidFill>
                  <a:schemeClr val="tx1"/>
                </a:solidFill>
                <a:cs typeface="+mn-cs"/>
              </a:rPr>
              <a:t>2           7           0           4            2           1</a:t>
            </a:r>
            <a:endParaRPr lang="pt-BR" sz="800" dirty="0">
              <a:solidFill>
                <a:schemeClr val="tx1"/>
              </a:solidFill>
              <a:cs typeface="+mn-cs"/>
            </a:endParaRPr>
          </a:p>
          <a:p>
            <a:pPr eaLnBrk="1" hangingPunct="1">
              <a:defRPr/>
            </a:pPr>
            <a:r>
              <a:rPr lang="en-US" sz="800" dirty="0">
                <a:solidFill>
                  <a:schemeClr val="tx1"/>
                </a:solidFill>
                <a:cs typeface="+mn-cs"/>
              </a:rPr>
              <a:t>2           8           8           0            0           0</a:t>
            </a:r>
            <a:endParaRPr lang="pt-BR" sz="800" dirty="0">
              <a:solidFill>
                <a:schemeClr val="tx1"/>
              </a:solidFill>
              <a:cs typeface="+mn-cs"/>
            </a:endParaRPr>
          </a:p>
          <a:p>
            <a:pPr eaLnBrk="1" hangingPunct="1">
              <a:defRPr/>
            </a:pPr>
            <a:r>
              <a:rPr lang="en-US" sz="800" dirty="0">
                <a:solidFill>
                  <a:schemeClr val="tx1"/>
                </a:solidFill>
                <a:cs typeface="+mn-cs"/>
              </a:rPr>
              <a:t>3           4           0           4            0           0</a:t>
            </a:r>
            <a:endParaRPr lang="pt-BR" sz="800" dirty="0">
              <a:solidFill>
                <a:schemeClr val="tx1"/>
              </a:solidFill>
              <a:cs typeface="+mn-cs"/>
            </a:endParaRPr>
          </a:p>
          <a:p>
            <a:pPr eaLnBrk="1" hangingPunct="1">
              <a:defRPr/>
            </a:pPr>
            <a:r>
              <a:rPr lang="en-US" sz="800" dirty="0">
                <a:solidFill>
                  <a:schemeClr val="tx1"/>
                </a:solidFill>
                <a:cs typeface="+mn-cs"/>
              </a:rPr>
              <a:t>3           5           0           4            0           1</a:t>
            </a:r>
            <a:endParaRPr lang="pt-BR" sz="800" dirty="0">
              <a:solidFill>
                <a:schemeClr val="tx1"/>
              </a:solidFill>
              <a:cs typeface="+mn-cs"/>
            </a:endParaRPr>
          </a:p>
          <a:p>
            <a:pPr marL="228600" indent="-228600" eaLnBrk="1" hangingPunct="1">
              <a:buFontTx/>
              <a:buAutoNum type="arabicPlain" startAt="3"/>
              <a:defRPr/>
            </a:pPr>
            <a:r>
              <a:rPr lang="en-US" sz="800" dirty="0">
                <a:solidFill>
                  <a:schemeClr val="tx1"/>
                </a:solidFill>
                <a:cs typeface="+mn-cs"/>
              </a:rPr>
              <a:t>     6           0           4            2           0</a:t>
            </a:r>
          </a:p>
          <a:p>
            <a:pPr marL="228600" indent="-228600" eaLnBrk="1" hangingPunct="1">
              <a:buFontTx/>
              <a:buAutoNum type="arabicPlain" startAt="3"/>
              <a:defRPr/>
            </a:pPr>
            <a:endParaRPr lang="pt-BR" sz="800" dirty="0">
              <a:solidFill>
                <a:schemeClr val="tx1"/>
              </a:solidFill>
              <a:cs typeface="+mn-cs"/>
            </a:endParaRPr>
          </a:p>
          <a:p>
            <a:pPr eaLnBrk="1" hangingPunct="1">
              <a:defRPr/>
            </a:pPr>
            <a:r>
              <a:rPr lang="en-US" sz="800" b="1" dirty="0">
                <a:solidFill>
                  <a:schemeClr val="tx1"/>
                </a:solidFill>
                <a:cs typeface="+mn-cs"/>
              </a:rPr>
              <a:t>SELECT</a:t>
            </a:r>
            <a:endParaRPr lang="pt-BR" sz="800" dirty="0">
              <a:solidFill>
                <a:schemeClr val="tx1"/>
              </a:solidFill>
              <a:cs typeface="+mn-cs"/>
            </a:endParaRPr>
          </a:p>
          <a:p>
            <a:pPr eaLnBrk="1" hangingPunct="1">
              <a:defRPr/>
            </a:pPr>
            <a:r>
              <a:rPr lang="en-US" sz="800" b="1" dirty="0">
                <a:solidFill>
                  <a:schemeClr val="tx1"/>
                </a:solidFill>
                <a:cs typeface="+mn-cs"/>
              </a:rPr>
              <a:t>  </a:t>
            </a:r>
            <a:r>
              <a:rPr lang="en-US" sz="800" b="1" dirty="0" err="1">
                <a:solidFill>
                  <a:schemeClr val="tx1"/>
                </a:solidFill>
                <a:cs typeface="+mn-cs"/>
              </a:rPr>
              <a:t>group_col,data_bits</a:t>
            </a:r>
            <a:r>
              <a:rPr lang="en-US" sz="800" b="1" dirty="0">
                <a:solidFill>
                  <a:schemeClr val="tx1"/>
                </a:solidFill>
                <a:cs typeface="+mn-cs"/>
              </a:rPr>
              <a:t>,</a:t>
            </a:r>
            <a:endParaRPr lang="pt-BR" sz="800" dirty="0">
              <a:solidFill>
                <a:schemeClr val="tx1"/>
              </a:solidFill>
              <a:cs typeface="+mn-cs"/>
            </a:endParaRPr>
          </a:p>
          <a:p>
            <a:pPr eaLnBrk="1" hangingPunct="1">
              <a:defRPr/>
            </a:pPr>
            <a:r>
              <a:rPr lang="en-US" sz="800" b="1" dirty="0">
                <a:solidFill>
                  <a:schemeClr val="tx1"/>
                </a:solidFill>
                <a:cs typeface="+mn-cs"/>
              </a:rPr>
              <a:t>   </a:t>
            </a:r>
            <a:r>
              <a:rPr lang="pt-BR" sz="800" b="1" dirty="0">
                <a:solidFill>
                  <a:schemeClr val="tx1"/>
                </a:solidFill>
                <a:cs typeface="+mn-cs"/>
              </a:rPr>
              <a:t>(data_bits &amp; 0x00000008)as quarto_bit,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0x00000004)as terceiro_bit,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0x00000002)as segundo_bit,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0x00000001)as primeiro_bit</a:t>
            </a:r>
            <a:endParaRPr lang="pt-BR" sz="800" dirty="0">
              <a:solidFill>
                <a:schemeClr val="tx1"/>
              </a:solidFill>
              <a:cs typeface="+mn-cs"/>
            </a:endParaRPr>
          </a:p>
          <a:p>
            <a:pPr eaLnBrk="1" hangingPunct="1">
              <a:defRPr/>
            </a:pPr>
            <a:r>
              <a:rPr lang="en-US" sz="800" b="1" dirty="0">
                <a:solidFill>
                  <a:schemeClr val="tx1"/>
                </a:solidFill>
                <a:cs typeface="+mn-cs"/>
              </a:rPr>
              <a:t>FROM </a:t>
            </a:r>
            <a:r>
              <a:rPr lang="en-US" sz="800" b="1" dirty="0" err="1">
                <a:solidFill>
                  <a:schemeClr val="tx1"/>
                </a:solidFill>
                <a:cs typeface="+mn-cs"/>
              </a:rPr>
              <a:t>Bitvalues</a:t>
            </a:r>
            <a:endParaRPr lang="pt-BR" sz="800" dirty="0">
              <a:solidFill>
                <a:schemeClr val="tx1"/>
              </a:solidFill>
              <a:cs typeface="+mn-cs"/>
            </a:endParaRPr>
          </a:p>
          <a:p>
            <a:pPr eaLnBrk="1" hangingPunct="1">
              <a:defRPr/>
            </a:pPr>
            <a:r>
              <a:rPr lang="en-US" sz="800" b="1" dirty="0">
                <a:solidFill>
                  <a:schemeClr val="tx1"/>
                </a:solidFill>
                <a:cs typeface="+mn-cs"/>
              </a:rPr>
              <a:t>GROUP BY </a:t>
            </a:r>
            <a:r>
              <a:rPr lang="en-US" sz="800" b="1" dirty="0" err="1">
                <a:solidFill>
                  <a:schemeClr val="tx1"/>
                </a:solidFill>
                <a:cs typeface="+mn-cs"/>
              </a:rPr>
              <a:t>group_col,data_bits</a:t>
            </a:r>
            <a:endParaRPr lang="pt-BR" sz="800" dirty="0">
              <a:solidFill>
                <a:schemeClr val="tx1"/>
              </a:solidFill>
              <a:cs typeface="+mn-cs"/>
            </a:endParaRPr>
          </a:p>
          <a:p>
            <a:pPr>
              <a:defRPr/>
            </a:pPr>
            <a:endParaRPr lang="en-US" sz="800" dirty="0">
              <a:latin typeface="Courier New" pitchFamily="49" charset="0"/>
              <a:ea typeface="Calibri" pitchFamily="34" charset="0"/>
              <a:cs typeface="Courier New" pitchFamily="49" charset="0"/>
            </a:endParaRPr>
          </a:p>
          <a:p>
            <a:pPr>
              <a:defRPr/>
            </a:pPr>
            <a:endParaRPr lang="en-US" dirty="0">
              <a:cs typeface="+mn-cs"/>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3795" name="Rectangle 1"/>
          <p:cNvSpPr>
            <a:spLocks noChangeArrowheads="1"/>
          </p:cNvSpPr>
          <p:nvPr/>
        </p:nvSpPr>
        <p:spPr bwMode="auto">
          <a:xfrm>
            <a:off x="1066800" y="1447800"/>
            <a:ext cx="5410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SUM(data_bits)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AS or_data_col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FROM Bitvalues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GROUP BY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group_col   or_data_col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1           14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2           18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3           15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inteiro do bit 4 e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--do grupo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declare @vbit int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select @vbit = sum((data_bits &amp; 0x00000008))+</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               </a:t>
            </a:r>
            <a:r>
              <a:rPr lang="en-US" altLang="en-US" sz="800" b="1">
                <a:latin typeface="Segoe"/>
                <a:ea typeface="Calibri" panose="020F0502020204030204" pitchFamily="34" charset="0"/>
                <a:cs typeface="Times New Roman" panose="02020603050405020304" pitchFamily="18" charset="0"/>
              </a:rPr>
              <a:t>sum((data_bits &amp; 0x00000004))</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1</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Times New Roman" panose="02020603050405020304" pitchFamily="18" charset="0"/>
              </a:rPr>
              <a:t>select @vbit as 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12</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Times New Roman" panose="02020603050405020304" pitchFamily="18" charset="0"/>
              </a:rPr>
              <a:t>------------- </a:t>
            </a:r>
            <a:endParaRPr lang="pt-BR" altLang="en-US" sz="1800">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5843" name="Rectangle 1"/>
          <p:cNvSpPr>
            <a:spLocks noChangeArrowheads="1"/>
          </p:cNvSpPr>
          <p:nvPr/>
        </p:nvSpPr>
        <p:spPr bwMode="auto">
          <a:xfrm>
            <a:off x="990600" y="1447800"/>
            <a:ext cx="5280025"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inteiro do bit 4 e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--de todos os grupos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declare @vbit int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 @vbit = sum((data_bits &amp; 0x00000008))+</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sum((data_bits &amp; 0x00000004))</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1</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select @vbit   as 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36</a:t>
            </a:r>
            <a:endParaRPr lang="pt-BR" altLang="en-US" sz="9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--&amp; (Bitwise AND)da posição hexa  agregada da soma do valor inteiro bit 1</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--do grupo 3</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 sum((data_bits &amp; 0x00000001)) from Bitvalues</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3</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group by group_col</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1</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a:spcBef>
                <a:spcPct val="0"/>
              </a:spcBef>
              <a:buClrTx/>
              <a:buSzTx/>
              <a:buFontTx/>
              <a:buNone/>
            </a:pPr>
            <a:endParaRPr lang="en-US" altLang="en-US" sz="800">
              <a:solidFill>
                <a:srgbClr val="A2998A"/>
              </a:solidFill>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ClrTx/>
              <a:buSzTx/>
              <a:buFontTx/>
              <a:buNone/>
            </a:pPr>
            <a:endParaRPr lang="en-US" altLang="en-US" sz="1800">
              <a:solidFill>
                <a:srgbClr val="A2998A"/>
              </a:solidFill>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37921" name="Rectangle 1"/>
          <p:cNvSpPr>
            <a:spLocks noChangeArrowheads="1"/>
          </p:cNvSpPr>
          <p:nvPr/>
        </p:nvSpPr>
        <p:spPr bwMode="auto">
          <a:xfrm>
            <a:off x="1066800" y="1657350"/>
            <a:ext cx="6450013" cy="4892675"/>
          </a:xfrm>
          <a:prstGeom prst="rect">
            <a:avLst/>
          </a:prstGeom>
          <a:noFill/>
          <a:ln w="9525">
            <a:noFill/>
            <a:miter lim="800000"/>
            <a:headEnd/>
            <a:tailEnd/>
          </a:ln>
          <a:effectLst/>
        </p:spPr>
        <p:txBody>
          <a:bodyPr anchor="ctr">
            <a:spAutoFit/>
          </a:bodyPr>
          <a:lstStyle/>
          <a:p>
            <a:pPr>
              <a:defRPr/>
            </a:pPr>
            <a:r>
              <a:rPr lang="pt-BR"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--&amp; (Bitwise AND)da posi</a:t>
            </a:r>
            <a:r>
              <a:rPr lang="pt-BR" sz="800" b="1" dirty="0">
                <a:solidFill>
                  <a:schemeClr val="tx1"/>
                </a:solidFill>
                <a:latin typeface="Arial"/>
                <a:ea typeface="Calibri" pitchFamily="34" charset="0"/>
                <a:cs typeface="Courier New" pitchFamily="49" charset="0"/>
              </a:rPr>
              <a:t>ç</a:t>
            </a:r>
            <a:r>
              <a:rPr lang="pt-BR" sz="800" b="1" dirty="0">
                <a:solidFill>
                  <a:schemeClr val="tx1"/>
                </a:solidFill>
                <a:latin typeface="Courier New" pitchFamily="49" charset="0"/>
                <a:ea typeface="Calibri" pitchFamily="34" charset="0"/>
                <a:cs typeface="Courier New" pitchFamily="49" charset="0"/>
              </a:rPr>
              <a:t>ão hexa  agregada  da soma do valor </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--inteiro bit 1+2+3+4 agrupados por grupo_col</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SELECT sum(</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0x00000001)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0x00000002)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0x00000004)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0x00000008)</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from </a:t>
            </a:r>
            <a:r>
              <a:rPr lang="en-US" sz="800" b="1" dirty="0" err="1">
                <a:solidFill>
                  <a:schemeClr val="tx1"/>
                </a:solidFill>
                <a:ea typeface="Times New Roman" pitchFamily="18" charset="0"/>
                <a:cs typeface="Times New Roman" pitchFamily="18" charset="0"/>
              </a:rPr>
              <a:t>bitvalues</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group by group_col</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14</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18</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15</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 </a:t>
            </a:r>
            <a:endParaRPr lang="pt-BR" sz="900" dirty="0">
              <a:solidFill>
                <a:schemeClr val="tx1"/>
              </a:solidFill>
              <a:cs typeface="+mn-cs"/>
            </a:endParaRPr>
          </a:p>
          <a:p>
            <a:pPr>
              <a:defRPr/>
            </a:pPr>
            <a:r>
              <a:rPr lang="pt-BR"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--&amp; (Bitwise AND)da posi</a:t>
            </a:r>
            <a:r>
              <a:rPr lang="pt-BR" sz="800" b="1" dirty="0">
                <a:solidFill>
                  <a:schemeClr val="tx1"/>
                </a:solidFill>
                <a:latin typeface="Arial"/>
                <a:ea typeface="Calibri" pitchFamily="34" charset="0"/>
                <a:cs typeface="Courier New" pitchFamily="49" charset="0"/>
              </a:rPr>
              <a:t>ç</a:t>
            </a:r>
            <a:r>
              <a:rPr lang="pt-BR" sz="800" b="1" dirty="0">
                <a:solidFill>
                  <a:schemeClr val="tx1"/>
                </a:solidFill>
                <a:latin typeface="Courier New" pitchFamily="49" charset="0"/>
                <a:ea typeface="Calibri" pitchFamily="34" charset="0"/>
                <a:cs typeface="Courier New" pitchFamily="49" charset="0"/>
              </a:rPr>
              <a:t>ão hexa  agregada  da soma do valor </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--inteiro bit 1 agrupados por grupo_col com distinct</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SELECT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a:t>
            </a:r>
            <a:r>
              <a:rPr lang="en-US" sz="800" b="1" dirty="0" err="1">
                <a:solidFill>
                  <a:schemeClr val="tx1"/>
                </a:solidFill>
                <a:latin typeface="Courier New" pitchFamily="49" charset="0"/>
                <a:ea typeface="Calibri" pitchFamily="34" charset="0"/>
                <a:cs typeface="Courier New" pitchFamily="49" charset="0"/>
              </a:rPr>
              <a:t>group_col</a:t>
            </a:r>
            <a:r>
              <a:rPr lang="en-US" sz="800" b="1"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SUM(distinct(</a:t>
            </a:r>
            <a:r>
              <a:rPr lang="en-US" sz="800" b="1" dirty="0" err="1">
                <a:solidFill>
                  <a:schemeClr val="tx1"/>
                </a:solidFill>
                <a:latin typeface="Courier New" pitchFamily="49" charset="0"/>
                <a:ea typeface="Calibri" pitchFamily="34" charset="0"/>
                <a:cs typeface="Courier New" pitchFamily="49" charset="0"/>
              </a:rPr>
              <a:t>data_bits</a:t>
            </a:r>
            <a:r>
              <a:rPr lang="en-US" sz="800" b="1" dirty="0">
                <a:solidFill>
                  <a:schemeClr val="tx1"/>
                </a:solidFill>
                <a:latin typeface="Courier New" pitchFamily="49" charset="0"/>
                <a:ea typeface="Calibri" pitchFamily="34" charset="0"/>
                <a:cs typeface="Courier New" pitchFamily="49" charset="0"/>
              </a:rPr>
              <a:t> &amp; 0x00000001)) as sum_bit1 FROM </a:t>
            </a:r>
            <a:r>
              <a:rPr lang="en-US" sz="800" b="1" dirty="0" err="1">
                <a:solidFill>
                  <a:schemeClr val="tx1"/>
                </a:solidFill>
                <a:latin typeface="Courier New" pitchFamily="49" charset="0"/>
                <a:ea typeface="Calibri" pitchFamily="34" charset="0"/>
                <a:cs typeface="Courier New" pitchFamily="49" charset="0"/>
              </a:rPr>
              <a:t>Bitvalues</a:t>
            </a:r>
            <a:r>
              <a:rPr lang="en-US" sz="800" b="1" dirty="0">
                <a:solidFill>
                  <a:schemeClr val="tx1"/>
                </a:solidFill>
                <a:latin typeface="Courier New" pitchFamily="49" charset="0"/>
                <a:ea typeface="Calibri" pitchFamily="34" charset="0"/>
                <a:cs typeface="Courier New" pitchFamily="49" charset="0"/>
              </a:rPr>
              <a:t> GROUP BY </a:t>
            </a:r>
            <a:r>
              <a:rPr lang="en-US" sz="800" b="1" dirty="0" err="1">
                <a:solidFill>
                  <a:schemeClr val="tx1"/>
                </a:solidFill>
                <a:latin typeface="Courier New" pitchFamily="49" charset="0"/>
                <a:ea typeface="Calibri" pitchFamily="34" charset="0"/>
                <a:cs typeface="Courier New" pitchFamily="49" charset="0"/>
              </a:rPr>
              <a:t>group_col</a:t>
            </a:r>
            <a:r>
              <a:rPr lang="en-US" sz="800" b="1"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err="1">
                <a:solidFill>
                  <a:schemeClr val="tx1"/>
                </a:solidFill>
                <a:latin typeface="Courier New" pitchFamily="49" charset="0"/>
                <a:ea typeface="Calibri" pitchFamily="34" charset="0"/>
                <a:cs typeface="Courier New" pitchFamily="49" charset="0"/>
              </a:rPr>
              <a:t>group_col</a:t>
            </a:r>
            <a:r>
              <a:rPr lang="en-US" sz="800" dirty="0">
                <a:solidFill>
                  <a:schemeClr val="tx1"/>
                </a:solidFill>
                <a:latin typeface="Courier New" pitchFamily="49" charset="0"/>
                <a:ea typeface="Calibri" pitchFamily="34" charset="0"/>
                <a:cs typeface="Courier New" pitchFamily="49" charset="0"/>
              </a:rPr>
              <a:t>   sum_bit1</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1           1</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2           1</a:t>
            </a:r>
            <a:endParaRPr lang="pt-BR" sz="900" dirty="0">
              <a:solidFill>
                <a:schemeClr val="tx1"/>
              </a:solidFill>
              <a:cs typeface="+mn-cs"/>
            </a:endParaRPr>
          </a:p>
          <a:p>
            <a:pPr marL="228600" indent="-228600" eaLnBrk="1" hangingPunct="1">
              <a:buFontTx/>
              <a:buAutoNum type="arabicPlain" startAt="3"/>
              <a:defRPr/>
            </a:pPr>
            <a:r>
              <a:rPr lang="en-US" sz="800" dirty="0">
                <a:solidFill>
                  <a:schemeClr val="tx1"/>
                </a:solidFill>
                <a:latin typeface="Courier New" pitchFamily="49" charset="0"/>
                <a:ea typeface="Calibri" pitchFamily="34" charset="0"/>
                <a:cs typeface="Courier New" pitchFamily="49" charset="0"/>
              </a:rPr>
              <a:t>        1</a:t>
            </a:r>
          </a:p>
          <a:p>
            <a:pPr marL="228600" indent="-228600" eaLnBrk="1" hangingPunct="1">
              <a:defRPr/>
            </a:pPr>
            <a:r>
              <a:rPr lang="en-US" sz="1000" dirty="0">
                <a:solidFill>
                  <a:schemeClr val="tx1"/>
                </a:solidFill>
                <a:cs typeface="+mn-cs"/>
              </a:rPr>
              <a:t> </a:t>
            </a:r>
            <a:endParaRPr lang="pt-BR" sz="1000" dirty="0">
              <a:solidFill>
                <a:schemeClr val="tx1"/>
              </a:solidFill>
              <a:cs typeface="+mn-cs"/>
            </a:endParaRPr>
          </a:p>
          <a:p>
            <a:pPr eaLnBrk="1" hangingPunct="1">
              <a:defRPr/>
            </a:pPr>
            <a:endParaRPr lang="pt-BR" sz="1000" dirty="0">
              <a:cs typeface="+mn-cs"/>
            </a:endParaRPr>
          </a:p>
          <a:p>
            <a:pPr eaLnBrk="1" hangingPunct="1">
              <a:defRPr/>
            </a:pPr>
            <a:r>
              <a:rPr lang="en-US" dirty="0">
                <a:cs typeface="+mn-cs"/>
              </a:rPr>
              <a:t> </a:t>
            </a:r>
            <a:endParaRPr lang="pt-BR" dirty="0">
              <a:cs typeface="+mn-cs"/>
            </a:endParaRPr>
          </a:p>
          <a:p>
            <a:pPr>
              <a:defRPr/>
            </a:pPr>
            <a:endParaRPr lang="en-US" dirty="0">
              <a:cs typeface="+mn-cs"/>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9939" name="Rectangle 1"/>
          <p:cNvSpPr>
            <a:spLocks noChangeArrowheads="1"/>
          </p:cNvSpPr>
          <p:nvPr/>
        </p:nvSpPr>
        <p:spPr bwMode="auto">
          <a:xfrm>
            <a:off x="914400" y="1981200"/>
            <a:ext cx="57912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--inteiro bit 1 agrupados por grupo_col sem distinct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SUM((data_bits &amp; 0x00000001)) as  [first bit] FROM Bitvalues GROUP BY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group_col   first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1           2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2           2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3           1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  </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endParaRPr lang="pt-BR" altLang="en-US" sz="1800">
              <a:solidFill>
                <a:srgbClr val="A2998A"/>
              </a:solidFill>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1987" name="Rectangle 1"/>
          <p:cNvSpPr>
            <a:spLocks noChangeArrowheads="1"/>
          </p:cNvSpPr>
          <p:nvPr/>
        </p:nvSpPr>
        <p:spPr bwMode="auto">
          <a:xfrm>
            <a:off x="762000" y="1552575"/>
            <a:ext cx="48006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Segoe"/>
                <a:cs typeface="Times New Roman" panose="02020603050405020304" pitchFamily="18" charset="0"/>
              </a:rPr>
              <a:t>Listagem da Meta-Tabela</a:t>
            </a:r>
          </a:p>
          <a:p>
            <a:pPr>
              <a:spcBef>
                <a:spcPct val="0"/>
              </a:spcBef>
              <a:buClrTx/>
              <a:buSzTx/>
              <a:buFontTx/>
              <a:buNone/>
            </a:pPr>
            <a:r>
              <a:rPr lang="en-US" altLang="en-US" sz="800" b="1">
                <a:latin typeface="Segoe"/>
                <a:cs typeface="Times New Roman" panose="02020603050405020304" pitchFamily="18" charset="0"/>
              </a:rPr>
              <a:t>--------------------------------------</a:t>
            </a:r>
          </a:p>
          <a:p>
            <a:pPr>
              <a:spcBef>
                <a:spcPct val="0"/>
              </a:spcBef>
              <a:buClrTx/>
              <a:buSzTx/>
              <a:buFontTx/>
              <a:buNone/>
            </a:pPr>
            <a:r>
              <a:rPr lang="en-US" altLang="en-US" sz="800" b="1">
                <a:latin typeface="Segoe"/>
                <a:cs typeface="Times New Roman" panose="02020603050405020304" pitchFamily="18" charset="0"/>
              </a:rPr>
              <a:t>select * from bits</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a:t>
            </a:r>
            <a:endParaRPr lang="pt-BR" altLang="en-US" sz="900">
              <a:latin typeface="Segoe"/>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bin_val</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idbin</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 -----</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0x00000001</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1</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0x00000002</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2</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0x00000004</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0x00000008</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0x00000010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0x00000020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0x00000040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0x00000080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0x00000100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0x00000200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0x00000400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0x00000800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12</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0x00001000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0x00002000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0x00004000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0x00008000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0x00010000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0x00020000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0x00040000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0x00080000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0x00100000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0x00200000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22</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0x00400000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0x00800000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0x01000000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0x02000000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0x04000000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0x08000000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0x10000000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0x20000000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0x40000000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0x80000000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32</a:t>
            </a:r>
            <a:endParaRPr lang="en-US" altLang="en-US" sz="1800">
              <a:latin typeface="Segoe"/>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4035" name="Rectangle 1"/>
          <p:cNvSpPr>
            <a:spLocks noChangeArrowheads="1"/>
          </p:cNvSpPr>
          <p:nvPr/>
        </p:nvSpPr>
        <p:spPr bwMode="auto">
          <a:xfrm>
            <a:off x="838200" y="1447800"/>
            <a:ext cx="6553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 (em bits)do group_col 1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p>
          <a:p>
            <a:pPr>
              <a:spcBef>
                <a:spcPct val="0"/>
              </a:spcBef>
              <a:buClrTx/>
              <a:buSzTx/>
              <a:buFontTx/>
              <a:buNone/>
            </a:pP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select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key_col,group_col,data_bits,bin_val,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 [Nibble Pos] from</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bitvalues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join bits on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and</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group_col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 1</a:t>
            </a:r>
          </a:p>
          <a:p>
            <a:pPr>
              <a:spcBef>
                <a:spcPct val="0"/>
              </a:spcBef>
              <a:buClrTx/>
              <a:buSzTx/>
              <a:buFontTx/>
              <a:buNone/>
            </a:pP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key_col        group_col               data_bits    bin_val             bitwise     Nibble Pos</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a:t>
            </a: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1                1                           1          0x00000001           1             1</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2                1                           9          0x00000001           1             1</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2                1                           9          0x00000008           8             4</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3                1                           4          0x00000004           4             3</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endParaRPr lang="pt-BR" altLang="en-US" sz="1800">
              <a:solidFill>
                <a:srgbClr val="A2998A"/>
              </a:solidFill>
              <a:latin typeface="Segoe"/>
              <a:ea typeface="Calibri" panose="020F0502020204030204" pitchFamily="34" charset="0"/>
              <a:cs typeface="Courier New" panose="02070309020205020404" pitchFamily="49" charset="0"/>
            </a:endParaRPr>
          </a:p>
        </p:txBody>
      </p:sp>
      <p:sp>
        <p:nvSpPr>
          <p:cNvPr id="44036" name="Rectangle 2"/>
          <p:cNvSpPr>
            <a:spLocks noChangeArrowheads="1"/>
          </p:cNvSpPr>
          <p:nvPr/>
        </p:nvSpPr>
        <p:spPr bwMode="auto">
          <a:xfrm>
            <a:off x="838200" y="4114800"/>
            <a:ext cx="632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valores(em bits) do group_col 2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select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key_col,group_col,data_bits,bin_val,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 [Nibble Pos] from</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bitvalues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join bits on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and</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group_col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 2</a:t>
            </a:r>
            <a:endParaRPr lang="en-US" altLang="en-US" sz="1000">
              <a:latin typeface="Segoe"/>
              <a:ea typeface="Calibri" panose="020F0502020204030204" pitchFamily="34" charset="0"/>
              <a:cs typeface="Courier New" panose="02070309020205020404" pitchFamily="49" charset="0"/>
            </a:endParaRPr>
          </a:p>
        </p:txBody>
      </p:sp>
      <p:sp>
        <p:nvSpPr>
          <p:cNvPr id="44037" name="Rectangle 3"/>
          <p:cNvSpPr>
            <a:spLocks noChangeArrowheads="1"/>
          </p:cNvSpPr>
          <p:nvPr/>
        </p:nvSpPr>
        <p:spPr bwMode="auto">
          <a:xfrm>
            <a:off x="914400" y="5257800"/>
            <a:ext cx="6858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Courier New" panose="02070309020205020404" pitchFamily="49" charset="0"/>
                <a:ea typeface="Calibri" panose="020F0502020204030204" pitchFamily="34" charset="0"/>
                <a:cs typeface="Courier New" panose="02070309020205020404" pitchFamily="49" charset="0"/>
              </a:rPr>
              <a:t>key_col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group_col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data_bits</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bin_val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bitwise</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Courier New" panose="02070309020205020404" pitchFamily="49" charset="0"/>
                <a:ea typeface="Calibri" panose="020F0502020204030204" pitchFamily="34" charset="0"/>
                <a:cs typeface="Courier New" panose="02070309020205020404" pitchFamily="49" charset="0"/>
              </a:rPr>
              <a:t>----------- ----------- ----------- ----------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8        0x00000008</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8</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5</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        0x00000001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5</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        0x00000002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a:t>
            </a:r>
            <a:endParaRPr lang="en-US" altLang="en-US" sz="9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41"/>
          <p:cNvSpPr>
            <a:spLocks noChangeArrowheads="1"/>
          </p:cNvSpPr>
          <p:nvPr/>
        </p:nvSpPr>
        <p:spPr bwMode="auto">
          <a:xfrm>
            <a:off x="838200" y="3048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6083" name="Rectangle 1"/>
          <p:cNvSpPr>
            <a:spLocks noChangeArrowheads="1"/>
          </p:cNvSpPr>
          <p:nvPr/>
        </p:nvSpPr>
        <p:spPr bwMode="auto">
          <a:xfrm>
            <a:off x="838200" y="1219200"/>
            <a:ext cx="69342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valores(em bits) do group_col 3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endParaRPr lang="en-US" altLang="en-US" sz="1000" b="1">
              <a:latin typeface="Courier New" panose="02070309020205020404" pitchFamily="49" charset="0"/>
              <a:ea typeface="Times New Roman" panose="02020603050405020304" pitchFamily="18"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select</a:t>
            </a:r>
            <a:r>
              <a:rPr lang="en-US" altLang="en-US" sz="1000" b="1">
                <a:latin typeface="Segoe"/>
                <a:ea typeface="Times New Roman" panose="02020603050405020304" pitchFamily="18" charset="0"/>
                <a:cs typeface="Courier New" panose="02070309020205020404" pitchFamily="49" charset="0"/>
              </a:rPr>
              <a:t> </a:t>
            </a:r>
            <a:r>
              <a:rPr lang="en-US" altLang="en-US" sz="1000" b="1">
                <a:latin typeface="Courier New" panose="02070309020205020404" pitchFamily="49" charset="0"/>
                <a:ea typeface="Times New Roman" panose="02020603050405020304" pitchFamily="18" charset="0"/>
                <a:cs typeface="Courier New" panose="02070309020205020404" pitchFamily="49" charset="0"/>
              </a:rPr>
              <a:t>key_col,group_col,data_bits,bin_val,</a:t>
            </a:r>
            <a:endParaRPr lang="pt-BR" altLang="en-US" sz="1000">
              <a:latin typeface="Segoe"/>
            </a:endParaRPr>
          </a:p>
          <a:p>
            <a:pPr>
              <a:spcBef>
                <a:spcPct val="0"/>
              </a:spcBef>
              <a:buClrTx/>
              <a:buSzTx/>
              <a:buFontTx/>
              <a:buNone/>
            </a:pPr>
            <a:r>
              <a:rPr lang="en-US" altLang="en-US" sz="1000" b="1">
                <a:latin typeface="Courier New" panose="02070309020205020404" pitchFamily="49" charset="0"/>
                <a:cs typeface="Times New Roman" panose="02020603050405020304" pitchFamily="18" charset="0"/>
              </a:rPr>
              <a:t>data_bits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&amp;</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bitwise,idbin</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as [Nibble Pos] from</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bitvalues</a:t>
            </a:r>
            <a:endParaRPr lang="pt-BR" altLang="en-US" sz="1000">
              <a:latin typeface="Segoe"/>
            </a:endParaRPr>
          </a:p>
          <a:p>
            <a:pPr>
              <a:spcBef>
                <a:spcPct val="0"/>
              </a:spcBef>
              <a:buClrTx/>
              <a:buSzTx/>
              <a:buFontTx/>
              <a:buNone/>
            </a:pP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join bits on</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data_bits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&amp;</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endParaRPr lang="pt-BR" altLang="en-US" sz="1000">
              <a:latin typeface="Segoe"/>
            </a:endParaRPr>
          </a:p>
          <a:p>
            <a:pPr>
              <a:spcBef>
                <a:spcPct val="0"/>
              </a:spcBef>
              <a:buClrTx/>
              <a:buSzTx/>
              <a:buFontTx/>
              <a:buNone/>
            </a:pPr>
            <a:r>
              <a:rPr lang="en-US" altLang="en-US" sz="1000" b="1">
                <a:latin typeface="Courier New" panose="02070309020205020404" pitchFamily="49" charset="0"/>
                <a:cs typeface="Times New Roman" panose="02020603050405020304" pitchFamily="18" charset="0"/>
              </a:rPr>
              <a:t>and</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group_col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 3</a:t>
            </a:r>
            <a:endParaRPr lang="en-US" altLang="en-US" sz="10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key_col     group_col   data_bits   bin_val            bitwise     Nibble Pos</a:t>
            </a:r>
            <a:endParaRPr lang="pt-BR" altLang="en-US" sz="1000">
              <a:latin typeface="Segoe"/>
            </a:endParaRPr>
          </a:p>
          <a:p>
            <a:pPr eaLnBrk="1" hangingPunct="1">
              <a:spcBef>
                <a:spcPct val="0"/>
              </a:spcBef>
              <a:buClrTx/>
              <a:buSzTx/>
              <a:buFontTx/>
              <a:buNone/>
            </a:pPr>
            <a:r>
              <a:rPr lang="en-US" altLang="en-US" sz="1000">
                <a:latin typeface="Segoe"/>
              </a:rPr>
              <a:t>-----------   --------------  ------------- ----------------     ---------    ----------------</a:t>
            </a:r>
            <a:endParaRPr lang="pt-BR" altLang="en-US" sz="1000">
              <a:latin typeface="Segoe"/>
            </a:endParaRPr>
          </a:p>
          <a:p>
            <a:pPr eaLnBrk="1" hangingPunct="1">
              <a:spcBef>
                <a:spcPct val="0"/>
              </a:spcBef>
              <a:buClrTx/>
              <a:buSzTx/>
              <a:buFontTx/>
              <a:buNone/>
            </a:pPr>
            <a:r>
              <a:rPr lang="en-US" altLang="en-US" sz="1000">
                <a:latin typeface="Segoe"/>
              </a:rPr>
              <a:t>          7           3                       4    0x00000004           4          3</a:t>
            </a:r>
            <a:endParaRPr lang="pt-BR" altLang="en-US" sz="1000">
              <a:latin typeface="Segoe"/>
            </a:endParaRPr>
          </a:p>
          <a:p>
            <a:pPr eaLnBrk="1" hangingPunct="1">
              <a:spcBef>
                <a:spcPct val="0"/>
              </a:spcBef>
              <a:buClrTx/>
              <a:buSzTx/>
              <a:buFontTx/>
              <a:buNone/>
            </a:pPr>
            <a:r>
              <a:rPr lang="en-US" altLang="en-US" sz="1000">
                <a:latin typeface="Segoe"/>
              </a:rPr>
              <a:t>          8           3                       6    0x00000002           2          2</a:t>
            </a:r>
            <a:endParaRPr lang="pt-BR" altLang="en-US" sz="1000">
              <a:latin typeface="Segoe"/>
            </a:endParaRPr>
          </a:p>
          <a:p>
            <a:pPr eaLnBrk="1" hangingPunct="1">
              <a:spcBef>
                <a:spcPct val="0"/>
              </a:spcBef>
              <a:buClrTx/>
              <a:buSzTx/>
              <a:buFontTx/>
              <a:buNone/>
            </a:pPr>
            <a:r>
              <a:rPr lang="en-US" altLang="en-US" sz="1000">
                <a:latin typeface="Segoe"/>
              </a:rPr>
              <a:t>          8           3                       6    0x00000004           4          3</a:t>
            </a:r>
            <a:endParaRPr lang="pt-BR" altLang="en-US" sz="1000">
              <a:latin typeface="Segoe"/>
            </a:endParaRPr>
          </a:p>
          <a:p>
            <a:pPr eaLnBrk="1" hangingPunct="1">
              <a:spcBef>
                <a:spcPct val="0"/>
              </a:spcBef>
              <a:buClrTx/>
              <a:buSzTx/>
              <a:buFontTx/>
              <a:buNone/>
            </a:pPr>
            <a:r>
              <a:rPr lang="en-US" altLang="en-US" sz="1000">
                <a:latin typeface="Segoe"/>
              </a:rPr>
              <a:t>          9           3                       5    0x00000001           1          1</a:t>
            </a:r>
            <a:endParaRPr lang="pt-BR" altLang="en-US" sz="1000">
              <a:latin typeface="Segoe"/>
            </a:endParaRPr>
          </a:p>
          <a:p>
            <a:pPr eaLnBrk="1" hangingPunct="1">
              <a:spcBef>
                <a:spcPct val="0"/>
              </a:spcBef>
              <a:buClrTx/>
              <a:buSzTx/>
              <a:buFontTx/>
              <a:buNone/>
            </a:pPr>
            <a:r>
              <a:rPr lang="en-US" altLang="en-US" sz="1000">
                <a:latin typeface="Segoe"/>
              </a:rPr>
              <a:t>          9           3                       5    0x00000004           4          3</a:t>
            </a:r>
          </a:p>
          <a:p>
            <a:pPr eaLnBrk="1" hangingPunct="1">
              <a:spcBef>
                <a:spcPct val="0"/>
              </a:spcBef>
              <a:buClrTx/>
              <a:buSzTx/>
              <a:buFontTx/>
              <a:buNone/>
            </a:pPr>
            <a:endParaRPr lang="en-US" altLang="en-US" sz="1000">
              <a:latin typeface="Segoe"/>
            </a:endParaRPr>
          </a:p>
          <a:p>
            <a:pPr eaLnBrk="1" hangingPunct="1">
              <a:spcBef>
                <a:spcPct val="0"/>
              </a:spcBef>
              <a:buClrTx/>
              <a:buSzTx/>
              <a:buFontTx/>
              <a:buNone/>
            </a:pPr>
            <a:r>
              <a:rPr lang="pt-BR" altLang="en-US" sz="1000">
                <a:latin typeface="Segoe"/>
              </a:rPr>
              <a:t>Decomposição dos valores da tabela bitvalues através da meta-tabela</a:t>
            </a: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select key_col,group_col,data_bits,bin_val,</a:t>
            </a:r>
            <a:endParaRPr lang="pt-BR" altLang="en-US" sz="1000">
              <a:latin typeface="Segoe"/>
            </a:endParaRPr>
          </a:p>
          <a:p>
            <a:pPr eaLnBrk="1" hangingPunct="1">
              <a:spcBef>
                <a:spcPct val="0"/>
              </a:spcBef>
              <a:buClrTx/>
              <a:buSzTx/>
              <a:buFontTx/>
              <a:buNone/>
            </a:pPr>
            <a:r>
              <a:rPr lang="en-US" altLang="en-US" sz="1000">
                <a:latin typeface="Segoe"/>
              </a:rPr>
              <a:t>data_bits &amp; bin_val as bitwise from bitvalues</a:t>
            </a:r>
            <a:endParaRPr lang="pt-BR" altLang="en-US" sz="1000">
              <a:latin typeface="Segoe"/>
            </a:endParaRPr>
          </a:p>
          <a:p>
            <a:pPr eaLnBrk="1" hangingPunct="1">
              <a:spcBef>
                <a:spcPct val="0"/>
              </a:spcBef>
              <a:buClrTx/>
              <a:buSzTx/>
              <a:buFontTx/>
              <a:buNone/>
            </a:pPr>
            <a:r>
              <a:rPr lang="en-US" altLang="en-US" sz="1000">
                <a:latin typeface="Segoe"/>
              </a:rPr>
              <a:t>         join bits on data_bits &amp; bin_val = bin_val</a:t>
            </a:r>
            <a:endParaRPr lang="pt-BR" altLang="en-US" sz="1000">
              <a:latin typeface="Segoe"/>
            </a:endParaRPr>
          </a:p>
          <a:p>
            <a:pPr eaLnBrk="1" hangingPunct="1">
              <a:spcBef>
                <a:spcPct val="0"/>
              </a:spcBef>
              <a:buClrTx/>
              <a:buSzTx/>
              <a:buFontTx/>
              <a:buNone/>
            </a:pPr>
            <a:endParaRPr lang="pt-BR" altLang="en-US" sz="1000">
              <a:solidFill>
                <a:srgbClr val="A2998A"/>
              </a:solidFill>
              <a:latin typeface="Segoe"/>
            </a:endParaRPr>
          </a:p>
          <a:p>
            <a:pPr>
              <a:spcBef>
                <a:spcPct val="0"/>
              </a:spcBef>
              <a:buClrTx/>
              <a:buSzTx/>
              <a:buFontTx/>
              <a:buNone/>
            </a:pPr>
            <a:endParaRPr lang="en-US" altLang="en-US" sz="1000">
              <a:solidFill>
                <a:srgbClr val="A2998A"/>
              </a:solidFill>
              <a:latin typeface="Segoe"/>
            </a:endParaRPr>
          </a:p>
        </p:txBody>
      </p:sp>
      <p:sp>
        <p:nvSpPr>
          <p:cNvPr id="46084" name="Rectangle 2"/>
          <p:cNvSpPr>
            <a:spLocks noChangeArrowheads="1"/>
          </p:cNvSpPr>
          <p:nvPr/>
        </p:nvSpPr>
        <p:spPr bwMode="auto">
          <a:xfrm>
            <a:off x="838200" y="4467225"/>
            <a:ext cx="4953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a:latin typeface="Segoe"/>
                <a:cs typeface="Times New Roman" panose="02020603050405020304" pitchFamily="18" charset="0"/>
              </a:rPr>
              <a:t>----------------------------------------------------------------------------------------------------</a:t>
            </a:r>
            <a:endParaRPr lang="pt-BR" altLang="en-US" sz="900">
              <a:latin typeface="Segoe"/>
            </a:endParaRPr>
          </a:p>
          <a:p>
            <a:pPr>
              <a:spcBef>
                <a:spcPct val="0"/>
              </a:spcBef>
              <a:buClrTx/>
              <a:buSzTx/>
              <a:buFontTx/>
              <a:buNone/>
            </a:pPr>
            <a:r>
              <a:rPr lang="en-US" altLang="en-US" sz="800">
                <a:latin typeface="Courier New" panose="02070309020205020404" pitchFamily="49" charset="0"/>
                <a:ea typeface="Times New Roman" panose="02020603050405020304" pitchFamily="18" charset="0"/>
                <a:cs typeface="Courier New" panose="02070309020205020404" pitchFamily="49" charset="0"/>
              </a:rPr>
              <a:t>key_col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group_col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data_bits</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bin_val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bitwise</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Nibble Pos</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Times New Roman" panose="02020603050405020304" pitchFamily="18" charset="0"/>
                <a:cs typeface="Courier New" panose="02070309020205020404" pitchFamily="49" charset="0"/>
              </a:rPr>
              <a:t>------------------------------------------------------------------------</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       0x00000008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2           </a:t>
            </a:r>
            <a:r>
              <a:rPr lang="en-US" altLang="en-US" sz="800">
                <a:latin typeface="Courier New" panose="02070309020205020404" pitchFamily="49" charset="0"/>
                <a:cs typeface="Times New Roman" panose="02020603050405020304" pitchFamily="18" charset="0"/>
              </a:rPr>
              <a:t>8       0x00000008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1800">
              <a:latin typeface="Segoe"/>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144"/>
          <p:cNvGrpSpPr>
            <a:grpSpLocks/>
          </p:cNvGrpSpPr>
          <p:nvPr/>
        </p:nvGrpSpPr>
        <p:grpSpPr bwMode="auto">
          <a:xfrm>
            <a:off x="1524000" y="2565400"/>
            <a:ext cx="4432300" cy="304800"/>
            <a:chOff x="960" y="1616"/>
            <a:chExt cx="3936" cy="192"/>
          </a:xfrm>
        </p:grpSpPr>
        <p:pic>
          <p:nvPicPr>
            <p:cNvPr id="11295" name="Picture 84" descr="Gel - Gel3 long rectangles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616"/>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71" name="Rectangle 7"/>
            <p:cNvSpPr>
              <a:spLocks noChangeArrowheads="1"/>
            </p:cNvSpPr>
            <p:nvPr/>
          </p:nvSpPr>
          <p:spPr bwMode="auto">
            <a:xfrm>
              <a:off x="1008" y="1627"/>
              <a:ext cx="3648" cy="174"/>
            </a:xfrm>
            <a:prstGeom prst="rect">
              <a:avLst/>
            </a:prstGeom>
            <a:noFill/>
            <a:ln w="9525">
              <a:noFill/>
              <a:miter lim="800000"/>
              <a:headEnd/>
              <a:tailEnd/>
            </a:ln>
          </p:spPr>
          <p:txBody>
            <a:bodyPr>
              <a:spAutoFit/>
            </a:bodyPr>
            <a:lstStyle/>
            <a:p>
              <a:pPr eaLnBrk="1" hangingPunct="1">
                <a:spcBef>
                  <a:spcPct val="20000"/>
                </a:spcBef>
                <a:defRPr/>
              </a:pPr>
              <a:r>
                <a:rPr lang="en-US" sz="1200" b="1" dirty="0" err="1">
                  <a:solidFill>
                    <a:schemeClr val="bg1"/>
                  </a:solidFill>
                  <a:latin typeface="+mn-lt"/>
                  <a:cs typeface="+mn-cs"/>
                </a:rPr>
                <a:t>Sistemas</a:t>
              </a:r>
              <a:r>
                <a:rPr lang="en-US" sz="1200" b="1" dirty="0">
                  <a:solidFill>
                    <a:schemeClr val="bg1"/>
                  </a:solidFill>
                  <a:latin typeface="+mn-lt"/>
                  <a:cs typeface="+mn-cs"/>
                </a:rPr>
                <a:t> </a:t>
              </a:r>
              <a:r>
                <a:rPr lang="en-US" sz="1200" b="1" dirty="0" err="1">
                  <a:solidFill>
                    <a:schemeClr val="bg1"/>
                  </a:solidFill>
                  <a:latin typeface="+mn-lt"/>
                  <a:cs typeface="+mn-cs"/>
                </a:rPr>
                <a:t>Numéricos</a:t>
              </a:r>
              <a:r>
                <a:rPr lang="en-US" sz="1200" b="1" dirty="0">
                  <a:solidFill>
                    <a:schemeClr val="bg1"/>
                  </a:solidFill>
                  <a:latin typeface="+mn-lt"/>
                  <a:cs typeface="+mn-cs"/>
                </a:rPr>
                <a:t>  : Decimal – Hexadecimal - </a:t>
              </a:r>
              <a:r>
                <a:rPr lang="en-US" sz="1200" b="1" dirty="0" err="1">
                  <a:solidFill>
                    <a:schemeClr val="bg1"/>
                  </a:solidFill>
                  <a:latin typeface="+mn-lt"/>
                  <a:cs typeface="+mn-cs"/>
                </a:rPr>
                <a:t>Binário</a:t>
              </a:r>
              <a:endParaRPr lang="en-US" sz="1200" b="1" dirty="0">
                <a:solidFill>
                  <a:schemeClr val="bg1"/>
                </a:solidFill>
                <a:latin typeface="+mn-lt"/>
                <a:cs typeface="+mn-cs"/>
              </a:endParaRPr>
            </a:p>
          </p:txBody>
        </p:sp>
      </p:grpSp>
      <p:grpSp>
        <p:nvGrpSpPr>
          <p:cNvPr id="3" name="Group 143"/>
          <p:cNvGrpSpPr>
            <a:grpSpLocks/>
          </p:cNvGrpSpPr>
          <p:nvPr/>
        </p:nvGrpSpPr>
        <p:grpSpPr bwMode="auto">
          <a:xfrm>
            <a:off x="1576388" y="3028950"/>
            <a:ext cx="6000750" cy="914400"/>
            <a:chOff x="1249" y="1915"/>
            <a:chExt cx="3647" cy="573"/>
          </a:xfrm>
        </p:grpSpPr>
        <p:pic>
          <p:nvPicPr>
            <p:cNvPr id="11290" name="Picture 93"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 y="2296"/>
              <a:ext cx="33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1" name="Picture 91"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 y="1915"/>
              <a:ext cx="3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5" name="Rectangle 13"/>
            <p:cNvSpPr>
              <a:spLocks noChangeArrowheads="1"/>
            </p:cNvSpPr>
            <p:nvPr/>
          </p:nvSpPr>
          <p:spPr bwMode="auto">
            <a:xfrm>
              <a:off x="1668" y="2311"/>
              <a:ext cx="2798" cy="17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Aplicação pratica  com manipulação de bits(mapeamento</a:t>
              </a:r>
              <a:r>
                <a:rPr lang="pt-BR" sz="1200" b="1" i="1" dirty="0">
                  <a:latin typeface="Constantia" pitchFamily="18" charset="0"/>
                </a:rPr>
                <a:t>)</a:t>
              </a:r>
              <a:endParaRPr lang="en-US" sz="1200" dirty="0">
                <a:latin typeface="+mn-lt"/>
                <a:cs typeface="+mn-cs"/>
              </a:endParaRPr>
            </a:p>
          </p:txBody>
        </p:sp>
        <p:sp>
          <p:nvSpPr>
            <p:cNvPr id="44066" name="Rectangle 8"/>
            <p:cNvSpPr>
              <a:spLocks noChangeArrowheads="1"/>
            </p:cNvSpPr>
            <p:nvPr/>
          </p:nvSpPr>
          <p:spPr bwMode="auto">
            <a:xfrm>
              <a:off x="1349" y="1916"/>
              <a:ext cx="2975" cy="31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Tecnicas Avançadas de Manipulação de arrays binários </a:t>
              </a:r>
              <a:endParaRPr lang="en-US" sz="1200" b="1" i="1" dirty="0">
                <a:solidFill>
                  <a:schemeClr val="tx1"/>
                </a:solidFill>
                <a:latin typeface="Constantia" pitchFamily="18" charset="0"/>
              </a:endParaRPr>
            </a:p>
            <a:p>
              <a:pPr eaLnBrk="1" hangingPunct="1">
                <a:spcBef>
                  <a:spcPct val="20000"/>
                </a:spcBef>
                <a:defRPr/>
              </a:pPr>
              <a:endParaRPr lang="en-US" sz="1200" dirty="0">
                <a:latin typeface="+mn-lt"/>
                <a:cs typeface="+mn-cs"/>
              </a:endParaRPr>
            </a:p>
          </p:txBody>
        </p:sp>
        <p:sp>
          <p:nvSpPr>
            <p:cNvPr id="44067" name="Rectangle 65"/>
            <p:cNvSpPr>
              <a:spLocks noChangeArrowheads="1"/>
            </p:cNvSpPr>
            <p:nvPr/>
          </p:nvSpPr>
          <p:spPr bwMode="auto">
            <a:xfrm>
              <a:off x="1506" y="2079"/>
              <a:ext cx="3341"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grpSp>
        <p:nvGrpSpPr>
          <p:cNvPr id="11269" name="Group 145"/>
          <p:cNvGrpSpPr>
            <a:grpSpLocks/>
          </p:cNvGrpSpPr>
          <p:nvPr/>
        </p:nvGrpSpPr>
        <p:grpSpPr bwMode="auto">
          <a:xfrm>
            <a:off x="1524000" y="4114800"/>
            <a:ext cx="5006975" cy="304800"/>
            <a:chOff x="960" y="2592"/>
            <a:chExt cx="2160" cy="192"/>
          </a:xfrm>
        </p:grpSpPr>
        <p:pic>
          <p:nvPicPr>
            <p:cNvPr id="11288" name="Picture 86" descr="Gel - Gel3 long rectangles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592"/>
              <a:ext cx="2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Rectangle 16"/>
            <p:cNvSpPr>
              <a:spLocks noChangeArrowheads="1"/>
            </p:cNvSpPr>
            <p:nvPr/>
          </p:nvSpPr>
          <p:spPr bwMode="auto">
            <a:xfrm>
              <a:off x="1008" y="2600"/>
              <a:ext cx="20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200" b="1" i="1" dirty="0">
                  <a:solidFill>
                    <a:schemeClr val="bg1"/>
                  </a:solidFill>
                  <a:latin typeface="Constantia" panose="02030602050306030303" pitchFamily="18" charset="0"/>
                </a:rPr>
                <a:t>Criação de Meta-Tabela para </a:t>
              </a:r>
              <a:r>
                <a:rPr lang="pt-BR" altLang="en-US" sz="1200" b="1" i="1" dirty="0" err="1">
                  <a:solidFill>
                    <a:schemeClr val="bg1"/>
                  </a:solidFill>
                  <a:latin typeface="Constantia" panose="02030602050306030303" pitchFamily="18" charset="0"/>
                </a:rPr>
                <a:t>Multi-Processamento</a:t>
              </a:r>
              <a:endParaRPr lang="en-US" altLang="en-US" sz="1200" b="1" i="1" dirty="0">
                <a:solidFill>
                  <a:schemeClr val="bg1"/>
                </a:solidFill>
                <a:latin typeface="Constantia" panose="02030602050306030303" pitchFamily="18" charset="0"/>
              </a:endParaRPr>
            </a:p>
          </p:txBody>
        </p:sp>
      </p:grpSp>
      <p:grpSp>
        <p:nvGrpSpPr>
          <p:cNvPr id="5" name="Group 142"/>
          <p:cNvGrpSpPr>
            <a:grpSpLocks/>
          </p:cNvGrpSpPr>
          <p:nvPr/>
        </p:nvGrpSpPr>
        <p:grpSpPr bwMode="auto">
          <a:xfrm>
            <a:off x="2457450" y="4483100"/>
            <a:ext cx="4846638" cy="777875"/>
            <a:chOff x="1488" y="2824"/>
            <a:chExt cx="1336" cy="416"/>
          </a:xfrm>
        </p:grpSpPr>
        <p:pic>
          <p:nvPicPr>
            <p:cNvPr id="11284" name="Picture 95" descr="Gel - Gel3 long rectangles bl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4" y="3048"/>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94"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824"/>
              <a:ext cx="1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8" name="Rectangle 68"/>
            <p:cNvSpPr>
              <a:spLocks noChangeArrowheads="1"/>
            </p:cNvSpPr>
            <p:nvPr/>
          </p:nvSpPr>
          <p:spPr bwMode="auto">
            <a:xfrm>
              <a:off x="1488" y="2832"/>
              <a:ext cx="1268" cy="149"/>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Modelagem avançada com arquitetura binária</a:t>
              </a:r>
              <a:endParaRPr lang="en-US" sz="1200" dirty="0">
                <a:solidFill>
                  <a:schemeClr val="tx1"/>
                </a:solidFill>
                <a:latin typeface="+mn-lt"/>
                <a:cs typeface="+mn-cs"/>
              </a:endParaRPr>
            </a:p>
          </p:txBody>
        </p:sp>
        <p:sp>
          <p:nvSpPr>
            <p:cNvPr id="44059" name="Rectangle 70"/>
            <p:cNvSpPr>
              <a:spLocks noChangeArrowheads="1"/>
            </p:cNvSpPr>
            <p:nvPr/>
          </p:nvSpPr>
          <p:spPr bwMode="auto">
            <a:xfrm>
              <a:off x="1586" y="3056"/>
              <a:ext cx="1238" cy="149"/>
            </a:xfrm>
            <a:prstGeom prst="rect">
              <a:avLst/>
            </a:prstGeom>
            <a:noFill/>
            <a:ln w="9525">
              <a:noFill/>
              <a:miter lim="800000"/>
              <a:headEnd/>
              <a:tailEnd/>
            </a:ln>
          </p:spPr>
          <p:txBody>
            <a:bodyPr>
              <a:spAutoFit/>
            </a:bodyPr>
            <a:lstStyle/>
            <a:p>
              <a:pPr eaLnBrk="1" hangingPunct="1">
                <a:spcBef>
                  <a:spcPct val="20000"/>
                </a:spcBef>
                <a:defRPr/>
              </a:pPr>
              <a:r>
                <a:rPr lang="en-US" sz="1200" b="1" i="1" dirty="0" err="1">
                  <a:solidFill>
                    <a:schemeClr val="tx1"/>
                  </a:solidFill>
                  <a:latin typeface="Constantia" pitchFamily="18" charset="0"/>
                  <a:cs typeface="+mn-cs"/>
                </a:rPr>
                <a:t>Números</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Finitos</a:t>
              </a:r>
              <a:r>
                <a:rPr lang="en-US" sz="1200" b="1" i="1" dirty="0">
                  <a:solidFill>
                    <a:schemeClr val="tx1"/>
                  </a:solidFill>
                  <a:latin typeface="Constantia" pitchFamily="18" charset="0"/>
                  <a:cs typeface="+mn-cs"/>
                </a:rPr>
                <a:t>  e </a:t>
              </a:r>
              <a:r>
                <a:rPr lang="en-US" sz="1200" b="1" i="1" dirty="0" err="1">
                  <a:solidFill>
                    <a:schemeClr val="tx1"/>
                  </a:solidFill>
                  <a:latin typeface="Constantia" pitchFamily="18" charset="0"/>
                  <a:cs typeface="+mn-cs"/>
                </a:rPr>
                <a:t>Lógica</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Boleana</a:t>
              </a:r>
              <a:endParaRPr lang="en-US" sz="1200" b="1" i="1" dirty="0">
                <a:solidFill>
                  <a:schemeClr val="tx1"/>
                </a:solidFill>
                <a:latin typeface="Constantia" pitchFamily="18" charset="0"/>
                <a:cs typeface="+mn-cs"/>
              </a:endParaRPr>
            </a:p>
          </p:txBody>
        </p:sp>
      </p:grpSp>
      <p:grpSp>
        <p:nvGrpSpPr>
          <p:cNvPr id="6" name="Group 140"/>
          <p:cNvGrpSpPr>
            <a:grpSpLocks/>
          </p:cNvGrpSpPr>
          <p:nvPr/>
        </p:nvGrpSpPr>
        <p:grpSpPr bwMode="auto">
          <a:xfrm>
            <a:off x="5257800" y="5270500"/>
            <a:ext cx="3429000" cy="1028700"/>
            <a:chOff x="3312" y="3320"/>
            <a:chExt cx="2160" cy="648"/>
          </a:xfrm>
        </p:grpSpPr>
        <p:pic>
          <p:nvPicPr>
            <p:cNvPr id="11278" name="Picture 97" descr="Gel - Gel3 long rectangles blu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5" y="3776"/>
              <a:ext cx="1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96"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2" y="3552"/>
              <a:ext cx="16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87" descr="Gel - Gel3 long rectangles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320"/>
              <a:ext cx="2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Rectangle 22"/>
            <p:cNvSpPr>
              <a:spLocks noChangeArrowheads="1"/>
            </p:cNvSpPr>
            <p:nvPr/>
          </p:nvSpPr>
          <p:spPr bwMode="auto">
            <a:xfrm>
              <a:off x="3354" y="3333"/>
              <a:ext cx="2070" cy="17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bg1"/>
                  </a:solidFill>
                  <a:latin typeface="Constantia" pitchFamily="18" charset="0"/>
                </a:rPr>
                <a:t>Estudo de Casos :</a:t>
              </a:r>
              <a:endParaRPr lang="en-US" sz="1200" dirty="0">
                <a:latin typeface="+mn-lt"/>
                <a:cs typeface="+mn-cs"/>
              </a:endParaRPr>
            </a:p>
          </p:txBody>
        </p:sp>
        <p:sp>
          <p:nvSpPr>
            <p:cNvPr id="44054" name="Rectangle 72"/>
            <p:cNvSpPr>
              <a:spLocks noChangeArrowheads="1"/>
            </p:cNvSpPr>
            <p:nvPr/>
          </p:nvSpPr>
          <p:spPr bwMode="auto">
            <a:xfrm>
              <a:off x="3793" y="3571"/>
              <a:ext cx="1548" cy="174"/>
            </a:xfrm>
            <a:prstGeom prst="rect">
              <a:avLst/>
            </a:prstGeom>
            <a:noFill/>
            <a:ln w="9525">
              <a:noFill/>
              <a:miter lim="800000"/>
              <a:headEnd/>
              <a:tailEnd/>
            </a:ln>
          </p:spPr>
          <p:txBody>
            <a:bodyPr>
              <a:spAutoFit/>
            </a:bodyPr>
            <a:lstStyle/>
            <a:p>
              <a:pPr eaLnBrk="1" hangingPunct="1">
                <a:spcBef>
                  <a:spcPct val="20000"/>
                </a:spcBef>
                <a:defRPr/>
              </a:pPr>
              <a:r>
                <a:rPr lang="en-US" sz="1200" b="1" i="1" dirty="0" err="1">
                  <a:solidFill>
                    <a:schemeClr val="tx1"/>
                  </a:solidFill>
                  <a:latin typeface="Constantia" pitchFamily="18" charset="0"/>
                  <a:cs typeface="+mn-cs"/>
                </a:rPr>
                <a:t>Ligações</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Locais</a:t>
              </a:r>
              <a:r>
                <a:rPr lang="en-US" sz="1200" b="1" i="1" dirty="0">
                  <a:solidFill>
                    <a:schemeClr val="tx1"/>
                  </a:solidFill>
                  <a:latin typeface="Constantia" pitchFamily="18" charset="0"/>
                  <a:cs typeface="+mn-cs"/>
                </a:rPr>
                <a:t>  e </a:t>
              </a:r>
              <a:r>
                <a:rPr lang="en-US" sz="1200" b="1" i="1" dirty="0" err="1">
                  <a:solidFill>
                    <a:schemeClr val="tx1"/>
                  </a:solidFill>
                  <a:latin typeface="Constantia" pitchFamily="18" charset="0"/>
                  <a:cs typeface="+mn-cs"/>
                </a:rPr>
                <a:t>Interubanas</a:t>
              </a:r>
              <a:endParaRPr lang="en-US" sz="1200" b="1" i="1" dirty="0">
                <a:solidFill>
                  <a:schemeClr val="tx1"/>
                </a:solidFill>
                <a:latin typeface="Constantia" pitchFamily="18" charset="0"/>
                <a:cs typeface="+mn-cs"/>
              </a:endParaRPr>
            </a:p>
          </p:txBody>
        </p:sp>
        <p:sp>
          <p:nvSpPr>
            <p:cNvPr id="44055" name="Rectangle 74"/>
            <p:cNvSpPr>
              <a:spLocks noChangeArrowheads="1"/>
            </p:cNvSpPr>
            <p:nvPr/>
          </p:nvSpPr>
          <p:spPr bwMode="auto">
            <a:xfrm>
              <a:off x="4176" y="3792"/>
              <a:ext cx="864" cy="174"/>
            </a:xfrm>
            <a:prstGeom prst="rect">
              <a:avLst/>
            </a:prstGeom>
            <a:noFill/>
            <a:ln w="9525">
              <a:noFill/>
              <a:miter lim="800000"/>
              <a:headEnd/>
              <a:tailEnd/>
            </a:ln>
          </p:spPr>
          <p:txBody>
            <a:bodyPr>
              <a:spAutoFit/>
            </a:bodyPr>
            <a:lstStyle/>
            <a:p>
              <a:pPr eaLnBrk="1" hangingPunct="1">
                <a:spcBef>
                  <a:spcPct val="20000"/>
                </a:spcBef>
                <a:defRPr/>
              </a:pPr>
              <a:r>
                <a:rPr lang="en-US" sz="1200" i="1" dirty="0" err="1">
                  <a:solidFill>
                    <a:schemeClr val="tx1"/>
                  </a:solidFill>
                  <a:latin typeface="Constantia" pitchFamily="18" charset="0"/>
                  <a:cs typeface="+mn-cs"/>
                </a:rPr>
                <a:t>Ficha</a:t>
              </a:r>
              <a:r>
                <a:rPr lang="en-US" sz="1200" i="1" dirty="0">
                  <a:solidFill>
                    <a:schemeClr val="tx1"/>
                  </a:solidFill>
                  <a:latin typeface="Constantia" pitchFamily="18" charset="0"/>
                  <a:cs typeface="+mn-cs"/>
                </a:rPr>
                <a:t> </a:t>
              </a:r>
              <a:r>
                <a:rPr lang="en-US" sz="1200" i="1" dirty="0" err="1">
                  <a:solidFill>
                    <a:schemeClr val="tx1"/>
                  </a:solidFill>
                  <a:latin typeface="Constantia" pitchFamily="18" charset="0"/>
                  <a:cs typeface="+mn-cs"/>
                </a:rPr>
                <a:t>Financeira</a:t>
              </a:r>
              <a:endParaRPr lang="en-US" sz="1200" i="1" dirty="0">
                <a:solidFill>
                  <a:schemeClr val="tx1"/>
                </a:solidFill>
                <a:latin typeface="Constantia" pitchFamily="18" charset="0"/>
                <a:cs typeface="+mn-cs"/>
              </a:endParaRPr>
            </a:p>
          </p:txBody>
        </p:sp>
      </p:grpSp>
      <p:grpSp>
        <p:nvGrpSpPr>
          <p:cNvPr id="11272" name="Group 146"/>
          <p:cNvGrpSpPr>
            <a:grpSpLocks/>
          </p:cNvGrpSpPr>
          <p:nvPr/>
        </p:nvGrpSpPr>
        <p:grpSpPr bwMode="auto">
          <a:xfrm>
            <a:off x="1524000" y="2001838"/>
            <a:ext cx="3427413" cy="374650"/>
            <a:chOff x="341" y="1296"/>
            <a:chExt cx="5227" cy="236"/>
          </a:xfrm>
        </p:grpSpPr>
        <p:pic>
          <p:nvPicPr>
            <p:cNvPr id="11276" name="Picture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4049" name="Rectangle 139"/>
            <p:cNvSpPr>
              <a:spLocks noChangeArrowheads="1"/>
            </p:cNvSpPr>
            <p:nvPr/>
          </p:nvSpPr>
          <p:spPr bwMode="auto">
            <a:xfrm>
              <a:off x="961" y="1320"/>
              <a:ext cx="3680"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endParaRPr lang="en-US" sz="1400" b="1" dirty="0">
                <a:solidFill>
                  <a:schemeClr val="tx1"/>
                </a:solidFill>
                <a:latin typeface="+mn-lt"/>
                <a:cs typeface="+mn-cs"/>
              </a:endParaRPr>
            </a:p>
          </p:txBody>
        </p:sp>
      </p:grpSp>
      <p:pic>
        <p:nvPicPr>
          <p:cNvPr id="11273" name="Picture 5" descr="C:\Program Files\Microsoft Resource DVD Artwork\DVD_ART\Artwork_Imagery\Shapes and Graphics\Arrows - arrow\Blue Gradient Collection\arrow 0 blue arrow curved 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982325">
            <a:off x="1912938" y="989013"/>
            <a:ext cx="12668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42"/>
          <p:cNvSpPr>
            <a:spLocks noChangeArrowheads="1"/>
          </p:cNvSpPr>
          <p:nvPr/>
        </p:nvSpPr>
        <p:spPr bwMode="auto">
          <a:xfrm>
            <a:off x="219075" y="955675"/>
            <a:ext cx="4572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200" b="1" i="1" dirty="0">
                <a:latin typeface="Constantia" panose="02030602050306030303" pitchFamily="18" charset="0"/>
              </a:rPr>
              <a:t>Modulo I  ##  </a:t>
            </a:r>
            <a:r>
              <a:rPr lang="pt-BR" altLang="en-US" sz="1200" b="1" i="1" dirty="0" smtClean="0">
                <a:latin typeface="Constantia" panose="02030602050306030303" pitchFamily="18" charset="0"/>
              </a:rPr>
              <a:t> </a:t>
            </a:r>
            <a:r>
              <a:rPr lang="pt-BR" altLang="en-US" sz="1200" b="1" i="1" dirty="0">
                <a:latin typeface="Constantia" panose="02030602050306030303" pitchFamily="18" charset="0"/>
              </a:rPr>
              <a:t>“O Bit” </a:t>
            </a:r>
            <a:r>
              <a:rPr lang="pt-BR" altLang="en-US" sz="1200" b="1" i="1" dirty="0" smtClean="0">
                <a:latin typeface="Constantia" panose="02030602050306030303" pitchFamily="18" charset="0"/>
              </a:rPr>
              <a:t> na codificação a base de tudo</a:t>
            </a:r>
            <a:endParaRPr lang="pt-BR" altLang="en-US" sz="1200" dirty="0">
              <a:latin typeface="Segoe"/>
            </a:endParaRPr>
          </a:p>
        </p:txBody>
      </p:sp>
      <p:grpSp>
        <p:nvGrpSpPr>
          <p:cNvPr id="33" name="Group 146"/>
          <p:cNvGrpSpPr>
            <a:grpSpLocks/>
          </p:cNvGrpSpPr>
          <p:nvPr/>
        </p:nvGrpSpPr>
        <p:grpSpPr bwMode="auto">
          <a:xfrm>
            <a:off x="1345474" y="352697"/>
            <a:ext cx="5479189" cy="411752"/>
            <a:chOff x="516" y="1299"/>
            <a:chExt cx="5227" cy="236"/>
          </a:xfrm>
        </p:grpSpPr>
        <p:pic>
          <p:nvPicPr>
            <p:cNvPr id="34" name="Picture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 y="1299"/>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 name="Rectangle 139"/>
            <p:cNvSpPr>
              <a:spLocks noChangeArrowheads="1"/>
            </p:cNvSpPr>
            <p:nvPr/>
          </p:nvSpPr>
          <p:spPr bwMode="auto">
            <a:xfrm>
              <a:off x="1181" y="1320"/>
              <a:ext cx="3835" cy="176"/>
            </a:xfrm>
            <a:prstGeom prst="rect">
              <a:avLst/>
            </a:prstGeom>
            <a:noFill/>
            <a:ln w="9525">
              <a:noFill/>
              <a:miter lim="800000"/>
              <a:headEnd/>
              <a:tailEnd/>
            </a:ln>
          </p:spPr>
          <p:txBody>
            <a:bodyPr>
              <a:spAutoFit/>
            </a:bodyPr>
            <a:lstStyle/>
            <a:p>
              <a:pPr eaLnBrk="1" hangingPunct="1">
                <a:spcBef>
                  <a:spcPct val="20000"/>
                </a:spcBef>
                <a:defRPr/>
              </a:pPr>
              <a:r>
                <a:rPr lang="pt-BR" sz="1400" dirty="0" smtClean="0">
                  <a:solidFill>
                    <a:schemeClr val="tx1"/>
                  </a:solidFill>
                  <a:latin typeface="Arial" pitchFamily="34" charset="0"/>
                </a:rPr>
                <a:t>A força do BIT nas soluções de planejamento</a:t>
              </a:r>
              <a:endParaRPr lang="en-US" sz="1400" b="1" dirty="0">
                <a:solidFill>
                  <a:schemeClr val="tx1"/>
                </a:solidFill>
                <a:latin typeface="+mn-lt"/>
                <a:cs typeface="+mn-cs"/>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275"/>
                                        </p:tgtEl>
                                        <p:attrNameLst>
                                          <p:attrName>style.visibility</p:attrName>
                                        </p:attrNameLst>
                                      </p:cBhvr>
                                      <p:to>
                                        <p:strVal val="visible"/>
                                      </p:to>
                                    </p:set>
                                    <p:animEffect transition="in" filter="wheel(1)">
                                      <p:cBhvr>
                                        <p:cTn id="12" dur="2000"/>
                                        <p:tgtEl>
                                          <p:spTgt spid="11275"/>
                                        </p:tgtEl>
                                      </p:cBhvr>
                                    </p:animEffect>
                                  </p:childTnLst>
                                </p:cTn>
                              </p:par>
                              <p:par>
                                <p:cTn id="13" presetID="21" presetClass="entr" presetSubtype="1" fill="hold" nodeType="withEffect">
                                  <p:stCondLst>
                                    <p:cond delay="0"/>
                                  </p:stCondLst>
                                  <p:childTnLst>
                                    <p:set>
                                      <p:cBhvr>
                                        <p:cTn id="14" dur="1" fill="hold">
                                          <p:stCondLst>
                                            <p:cond delay="0"/>
                                          </p:stCondLst>
                                        </p:cTn>
                                        <p:tgtEl>
                                          <p:spTgt spid="11273"/>
                                        </p:tgtEl>
                                        <p:attrNameLst>
                                          <p:attrName>style.visibility</p:attrName>
                                        </p:attrNameLst>
                                      </p:cBhvr>
                                      <p:to>
                                        <p:strVal val="visible"/>
                                      </p:to>
                                    </p:set>
                                    <p:animEffect transition="in" filter="wheel(1)">
                                      <p:cBhvr>
                                        <p:cTn id="15" dur="2000"/>
                                        <p:tgtEl>
                                          <p:spTgt spid="1127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1272"/>
                                        </p:tgtEl>
                                        <p:attrNameLst>
                                          <p:attrName>style.visibility</p:attrName>
                                        </p:attrNameLst>
                                      </p:cBhvr>
                                      <p:to>
                                        <p:strVal val="visible"/>
                                      </p:to>
                                    </p:set>
                                    <p:animEffect transition="in" filter="wheel(1)">
                                      <p:cBhvr>
                                        <p:cTn id="20" dur="2000"/>
                                        <p:tgtEl>
                                          <p:spTgt spid="1127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267"/>
                                        </p:tgtEl>
                                        <p:attrNameLst>
                                          <p:attrName>style.visibility</p:attrName>
                                        </p:attrNameLst>
                                      </p:cBhvr>
                                      <p:to>
                                        <p:strVal val="visible"/>
                                      </p:to>
                                    </p:set>
                                    <p:animEffect transition="in" filter="circle(in)">
                                      <p:cBhvr>
                                        <p:cTn id="25" dur="2000"/>
                                        <p:tgtEl>
                                          <p:spTgt spid="11267"/>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in)">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1269"/>
                                        </p:tgtEl>
                                        <p:attrNameLst>
                                          <p:attrName>style.visibility</p:attrName>
                                        </p:attrNameLst>
                                      </p:cBhvr>
                                      <p:to>
                                        <p:strVal val="visible"/>
                                      </p:to>
                                    </p:set>
                                    <p:animEffect transition="in" filter="wheel(1)">
                                      <p:cBhvr>
                                        <p:cTn id="35" dur="2000"/>
                                        <p:tgtEl>
                                          <p:spTgt spid="1126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ircle(in)">
                                      <p:cBhvr>
                                        <p:cTn id="4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8131" name="Rectangle 1"/>
          <p:cNvSpPr>
            <a:spLocks noChangeArrowheads="1"/>
          </p:cNvSpPr>
          <p:nvPr/>
        </p:nvSpPr>
        <p:spPr bwMode="auto">
          <a:xfrm>
            <a:off x="838200" y="1524000"/>
            <a:ext cx="64770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10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15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0179" name="Rectangle 1"/>
          <p:cNvSpPr>
            <a:spLocks noChangeArrowheads="1"/>
          </p:cNvSpPr>
          <p:nvPr/>
        </p:nvSpPr>
        <p:spPr bwMode="auto">
          <a:xfrm>
            <a:off x="990600" y="1371600"/>
            <a:ext cx="5486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255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255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0x00000010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0x00000020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0x00000040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7</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0x00000080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128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
        <p:nvSpPr>
          <p:cNvPr id="50180" name="Rectangle 2"/>
          <p:cNvSpPr>
            <a:spLocks noChangeArrowheads="1"/>
          </p:cNvSpPr>
          <p:nvPr/>
        </p:nvSpPr>
        <p:spPr bwMode="auto">
          <a:xfrm>
            <a:off x="1066800" y="4800600"/>
            <a:ext cx="6705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256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256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0x00000100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256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9</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2227" name="Rectangle 1"/>
          <p:cNvSpPr>
            <a:spLocks noChangeArrowheads="1"/>
          </p:cNvSpPr>
          <p:nvPr/>
        </p:nvSpPr>
        <p:spPr bwMode="auto">
          <a:xfrm>
            <a:off x="990600" y="1371600"/>
            <a:ext cx="5029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511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511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0x00000010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0x00000020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0x00000040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7</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0x00000080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128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0x00000100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256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9</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en-US" altLang="en-US" sz="1000">
              <a:latin typeface="Segoe"/>
              <a:ea typeface="Calibri" panose="020F0502020204030204" pitchFamily="34" charset="0"/>
              <a:cs typeface="Courier New" panose="02070309020205020404" pitchFamily="49" charset="0"/>
            </a:endParaRPr>
          </a:p>
        </p:txBody>
      </p:sp>
      <p:sp>
        <p:nvSpPr>
          <p:cNvPr id="52228" name="Rectangle 2"/>
          <p:cNvSpPr>
            <a:spLocks noChangeArrowheads="1"/>
          </p:cNvSpPr>
          <p:nvPr/>
        </p:nvSpPr>
        <p:spPr bwMode="auto">
          <a:xfrm>
            <a:off x="1066800" y="4953000"/>
            <a:ext cx="6477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dos valores de 512 da variavel @v atrav</a:t>
            </a:r>
            <a:r>
              <a:rPr lang="pt-BR" altLang="en-US" sz="800" b="1">
                <a:latin typeface="Segoe"/>
                <a:ea typeface="Calibri" panose="020F0502020204030204" pitchFamily="34" charset="0"/>
                <a:cs typeface="Courier New" panose="02070309020205020404" pitchFamily="49" charset="0"/>
              </a:rPr>
              <a:t>é</a:t>
            </a:r>
            <a:r>
              <a:rPr lang="pt-BR" altLang="en-US" sz="8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declare @v</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int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set @v = 512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 &amp;</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as</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where</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@v &amp;</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bin_val</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bitwise</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0x00000200</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512</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10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18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4275" name="Rectangle 1"/>
          <p:cNvSpPr>
            <a:spLocks noChangeArrowheads="1"/>
          </p:cNvSpPr>
          <p:nvPr/>
        </p:nvSpPr>
        <p:spPr bwMode="auto">
          <a:xfrm>
            <a:off x="990600" y="1908175"/>
            <a:ext cx="6400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536870912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536870912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0x20000000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536870912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1073741824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1073741824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0x40000000</a:t>
            </a:r>
            <a:r>
              <a:rPr lang="pt-BR" altLang="en-US" sz="1000">
                <a:latin typeface="Segoe"/>
                <a:ea typeface="Calibri" panose="020F0502020204030204" pitchFamily="34" charset="0"/>
                <a:cs typeface="Courier New" panose="02070309020205020404" pitchFamily="49" charset="0"/>
              </a:rPr>
              <a:t>  </a:t>
            </a:r>
            <a:r>
              <a:rPr lang="pt-BR" altLang="en-US" sz="1000">
                <a:latin typeface="Courier New" panose="02070309020205020404" pitchFamily="49" charset="0"/>
                <a:ea typeface="Calibri" panose="020F0502020204030204" pitchFamily="34" charset="0"/>
                <a:cs typeface="Courier New" panose="02070309020205020404" pitchFamily="49" charset="0"/>
              </a:rPr>
              <a:t>1073741824</a:t>
            </a:r>
            <a:r>
              <a:rPr lang="pt-BR" altLang="en-US" sz="1000">
                <a:latin typeface="Segoe"/>
                <a:ea typeface="Calibri" panose="020F0502020204030204" pitchFamily="34" charset="0"/>
                <a:cs typeface="Courier New" panose="02070309020205020404" pitchFamily="49" charset="0"/>
              </a:rPr>
              <a:t>         </a:t>
            </a:r>
            <a:r>
              <a:rPr lang="pt-BR" altLang="en-US" sz="1000">
                <a:latin typeface="Courier New" panose="02070309020205020404" pitchFamily="49" charset="0"/>
                <a:ea typeface="Calibri" panose="020F0502020204030204" pitchFamily="34" charset="0"/>
                <a:cs typeface="Courier New" panose="02070309020205020404" pitchFamily="49" charset="0"/>
              </a:rPr>
              <a:t>31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37"/>
          <p:cNvSpPr>
            <a:spLocks noChangeArrowheads="1"/>
          </p:cNvSpPr>
          <p:nvPr/>
        </p:nvSpPr>
        <p:spPr bwMode="auto">
          <a:xfrm>
            <a:off x="685800" y="3048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6323" name="Rectangle 1"/>
          <p:cNvSpPr>
            <a:spLocks noChangeArrowheads="1"/>
          </p:cNvSpPr>
          <p:nvPr/>
        </p:nvSpPr>
        <p:spPr bwMode="auto">
          <a:xfrm>
            <a:off x="685800" y="1295400"/>
            <a:ext cx="5029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dos valores de </a:t>
            </a:r>
            <a:r>
              <a:rPr lang="pt-BR" altLang="en-US" sz="800">
                <a:latin typeface="Courier New" panose="02070309020205020404" pitchFamily="49" charset="0"/>
                <a:ea typeface="Calibri" panose="020F0502020204030204" pitchFamily="34" charset="0"/>
                <a:cs typeface="Courier New" panose="02070309020205020404" pitchFamily="49" charset="0"/>
              </a:rPr>
              <a:t>2147483647 </a:t>
            </a:r>
            <a:r>
              <a:rPr lang="pt-BR" altLang="en-US" sz="800" b="1">
                <a:latin typeface="Courier New" panose="02070309020205020404" pitchFamily="49" charset="0"/>
                <a:ea typeface="Calibri" panose="020F0502020204030204" pitchFamily="34" charset="0"/>
                <a:cs typeface="Courier New" panose="02070309020205020404" pitchFamily="49" charset="0"/>
              </a:rPr>
              <a:t>da variavel @v atrav</a:t>
            </a:r>
            <a:r>
              <a:rPr lang="pt-BR" altLang="en-US" sz="800" b="1">
                <a:latin typeface="Segoe"/>
                <a:ea typeface="Calibri" panose="020F0502020204030204" pitchFamily="34" charset="0"/>
                <a:cs typeface="Courier New" panose="02070309020205020404" pitchFamily="49" charset="0"/>
              </a:rPr>
              <a:t>é</a:t>
            </a:r>
            <a:r>
              <a:rPr lang="pt-BR" altLang="en-US" sz="8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declare @v int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set @v = 2147483647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 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 &amp; bin_val as bitwise,idbin as [Nibble Pos] from bits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where</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@v &amp; bin_val = 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bin_val    bitwise     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0x00000001 1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0x00000002 2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0x00000004 4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0x00000008 8           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0x00000010 16          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0x00000020 32          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0x00000040 64          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0x00000080 128         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0x00000100 256         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0x00000200 512         10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0x00000400 1024        11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0x00000800 2048        12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0x00001000 4096        13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0x00002000 8192        14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0x00004000 16384       15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0x00008000 32768       16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0x00010000 65536       17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0x00020000 131072      18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0x00040000 262144      19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0x00080000 524288      20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0x00100000 1048576     21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0x00200000 2097152     22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0x00400000 4194304     23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0x00800000 8388608     24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0x01000000 16777216    25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0x02000000 33554432    26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0x04000000 67108864    27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0x08000000 134217728   28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0x10000000 268435456   29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0x20000000 536870912   30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0x40000000 1073741824  31</a:t>
            </a:r>
            <a:endParaRPr lang="pt-BR" altLang="en-US" sz="18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8371" name="Rectangle 1"/>
          <p:cNvSpPr>
            <a:spLocks noChangeArrowheads="1"/>
          </p:cNvSpPr>
          <p:nvPr/>
        </p:nvSpPr>
        <p:spPr bwMode="auto">
          <a:xfrm>
            <a:off x="1066800" y="1609725"/>
            <a:ext cx="6172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CREATE TABLE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a_int_value int NOT NULL,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b_int_value int NOT NULL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INSERT bitwise VALUES (170, 75)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 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a_int_value b_int_value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170         75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--Demonstrativo dos valores calculados pelo offset Shift-Left na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Offset </a:t>
            </a:r>
            <a:r>
              <a:rPr lang="pt-BR" altLang="en-US" sz="1000">
                <a:latin typeface="Segoe"/>
                <a:ea typeface="Calibri" panose="020F0502020204030204" pitchFamily="34" charset="0"/>
                <a:cs typeface="Courier New" panose="02070309020205020404" pitchFamily="49" charset="0"/>
              </a:rPr>
              <a:t>–</a:t>
            </a:r>
            <a:r>
              <a:rPr lang="pt-BR" altLang="en-US" sz="1000">
                <a:latin typeface="Courier New" panose="02070309020205020404" pitchFamily="49" charset="0"/>
                <a:ea typeface="Calibri" panose="020F0502020204030204" pitchFamily="34" charset="0"/>
                <a:cs typeface="Courier New" panose="02070309020205020404" pitchFamily="49" charset="0"/>
              </a:rPr>
              <a:t> SL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0000 1111 1111 --255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0001 0000 0000 --256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0010 0000 0000 --512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and &amp;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bitwise-Usando BITAND</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&amp; b_int_value --&gt;10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0000 0000 0000 1010</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60419" name="Rectangle 1"/>
          <p:cNvSpPr>
            <a:spLocks noChangeArrowheads="1"/>
          </p:cNvSpPr>
          <p:nvPr/>
        </p:nvSpPr>
        <p:spPr bwMode="auto">
          <a:xfrm>
            <a:off x="1066800" y="1550988"/>
            <a:ext cx="6324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or |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 Usando BITOR</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 b_int_value --235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0000 0000 1110 1011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xor ^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bitwise-Usando BITXOR</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 b_int_value --225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0000 0000 1110 0001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62467"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62468" name="AutoShape 36"/>
          <p:cNvSpPr>
            <a:spLocks noChangeArrowheads="1"/>
          </p:cNvSpPr>
          <p:nvPr/>
        </p:nvSpPr>
        <p:spPr bwMode="auto">
          <a:xfrm>
            <a:off x="2438400" y="1371600"/>
            <a:ext cx="48768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Aplicação pratica de  operações com manipulação de bits</a:t>
            </a:r>
            <a:endParaRPr lang="en-US" altLang="en-US" sz="1100">
              <a:solidFill>
                <a:schemeClr val="bg1"/>
              </a:solidFill>
              <a:latin typeface="Segoe"/>
            </a:endParaRPr>
          </a:p>
        </p:txBody>
      </p:sp>
      <p:sp>
        <p:nvSpPr>
          <p:cNvPr id="62469" name="AutoShape 39"/>
          <p:cNvSpPr>
            <a:spLocks noChangeArrowheads="1"/>
          </p:cNvSpPr>
          <p:nvPr/>
        </p:nvSpPr>
        <p:spPr bwMode="auto">
          <a:xfrm>
            <a:off x="2438400" y="3200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Arrays binários – Meta-tabela  - Manipulação de bits</a:t>
            </a:r>
            <a:endParaRPr lang="en-US" altLang="en-US" sz="1100">
              <a:solidFill>
                <a:schemeClr val="bg1"/>
              </a:solidFill>
              <a:latin typeface="Segoe"/>
            </a:endParaRPr>
          </a:p>
        </p:txBody>
      </p:sp>
      <p:sp>
        <p:nvSpPr>
          <p:cNvPr id="62470" name="AutoShape 40"/>
          <p:cNvSpPr>
            <a:spLocks noChangeArrowheads="1"/>
          </p:cNvSpPr>
          <p:nvPr/>
        </p:nvSpPr>
        <p:spPr bwMode="auto">
          <a:xfrm>
            <a:off x="2438400" y="22860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aplicação dos Deltas de 01  a  08</a:t>
            </a:r>
            <a:endParaRPr lang="en-US" altLang="en-US" sz="1100" b="1">
              <a:solidFill>
                <a:schemeClr val="bg1"/>
              </a:solidFill>
              <a:latin typeface="Segoe"/>
            </a:endParaRPr>
          </a:p>
        </p:txBody>
      </p:sp>
      <p:grpSp>
        <p:nvGrpSpPr>
          <p:cNvPr id="62471" name="Group 146"/>
          <p:cNvGrpSpPr>
            <a:grpSpLocks/>
          </p:cNvGrpSpPr>
          <p:nvPr/>
        </p:nvGrpSpPr>
        <p:grpSpPr bwMode="auto">
          <a:xfrm>
            <a:off x="363538" y="334963"/>
            <a:ext cx="8297862" cy="374650"/>
            <a:chOff x="341" y="1296"/>
            <a:chExt cx="5227" cy="236"/>
          </a:xfrm>
        </p:grpSpPr>
        <p:pic>
          <p:nvPicPr>
            <p:cNvPr id="62472"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spc="-100" dirty="0">
                  <a:solidFill>
                    <a:schemeClr val="tx1"/>
                  </a:solidFill>
                  <a:latin typeface="Constantia" pitchFamily="18" charset="0"/>
                </a:rPr>
                <a:t>Curso Avançado Modulo I </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37"/>
          <p:cNvSpPr>
            <a:spLocks noChangeArrowheads="1"/>
          </p:cNvSpPr>
          <p:nvPr/>
        </p:nvSpPr>
        <p:spPr bwMode="auto">
          <a:xfrm>
            <a:off x="457200" y="3810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01 *** </a:t>
            </a:r>
            <a:r>
              <a:rPr lang="en-US" altLang="en-US" sz="1100" b="1">
                <a:solidFill>
                  <a:schemeClr val="bg1"/>
                </a:solidFill>
                <a:latin typeface="Segoe"/>
              </a:rPr>
              <a:t>Delta 01 </a:t>
            </a:r>
            <a:r>
              <a:rPr lang="en-US" altLang="en-US" sz="1100" b="1">
                <a:solidFill>
                  <a:schemeClr val="bg1"/>
                </a:solidFill>
                <a:latin typeface="Segoe"/>
                <a:sym typeface="Wingdings" panose="05000000000000000000" pitchFamily="2" charset="2"/>
              </a:rPr>
              <a:t> </a:t>
            </a:r>
            <a:r>
              <a:rPr lang="en-US" altLang="en-US" sz="1100" b="1">
                <a:solidFill>
                  <a:schemeClr val="bg1"/>
                </a:solidFill>
                <a:latin typeface="Segoe"/>
              </a:rPr>
              <a:t>[a = b] = 1 -abs(sign(a - b))</a:t>
            </a:r>
          </a:p>
          <a:p>
            <a:pPr eaLnBrk="1" hangingPunct="1">
              <a:spcBef>
                <a:spcPct val="0"/>
              </a:spcBef>
              <a:buClrTx/>
              <a:buSzTx/>
              <a:buFontTx/>
              <a:buNone/>
            </a:pPr>
            <a:endParaRPr lang="en-US" altLang="en-US" sz="1100" b="1">
              <a:solidFill>
                <a:schemeClr val="bg1"/>
              </a:solidFill>
              <a:latin typeface="Segoe"/>
            </a:endParaRPr>
          </a:p>
        </p:txBody>
      </p:sp>
      <p:sp>
        <p:nvSpPr>
          <p:cNvPr id="92163" name="Rectangle 3"/>
          <p:cNvSpPr>
            <a:spLocks noChangeArrowheads="1"/>
          </p:cNvSpPr>
          <p:nvPr/>
        </p:nvSpPr>
        <p:spPr bwMode="auto">
          <a:xfrm>
            <a:off x="457200" y="1371600"/>
            <a:ext cx="54102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1 -abs(sign(@a - @b))</a:t>
            </a:r>
            <a:endParaRPr lang="en-US" sz="1200" b="1" dirty="0">
              <a:solidFill>
                <a:schemeClr val="tx2">
                  <a:lumMod val="75000"/>
                </a:schemeClr>
              </a:solidFill>
              <a:latin typeface="Arial Narrow" pitchFamily="34" charset="0"/>
              <a:cs typeface="+mn-cs"/>
            </a:endParaRPr>
          </a:p>
        </p:txBody>
      </p:sp>
      <p:sp>
        <p:nvSpPr>
          <p:cNvPr id="64516"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02  *** </a:t>
            </a:r>
            <a:r>
              <a:rPr lang="en-US" altLang="en-US" sz="1100" b="1">
                <a:solidFill>
                  <a:schemeClr val="bg1"/>
                </a:solidFill>
                <a:latin typeface="Segoe"/>
              </a:rPr>
              <a:t>Delta 02 --&gt;[a != b]= abs(sign(a - b))</a:t>
            </a:r>
          </a:p>
          <a:p>
            <a:pPr eaLnBrk="1" hangingPunct="1">
              <a:spcBef>
                <a:spcPct val="0"/>
              </a:spcBef>
              <a:buClrTx/>
              <a:buSzTx/>
              <a:buFontTx/>
              <a:buNone/>
            </a:pPr>
            <a:endParaRPr lang="en-US" altLang="en-US" sz="1100" b="1">
              <a:solidFill>
                <a:schemeClr val="bg1"/>
              </a:solidFill>
              <a:latin typeface="Segoe"/>
            </a:endParaRPr>
          </a:p>
        </p:txBody>
      </p:sp>
      <p:sp>
        <p:nvSpPr>
          <p:cNvPr id="92165" name="Rectangle 5"/>
          <p:cNvSpPr>
            <a:spLocks noChangeArrowheads="1"/>
          </p:cNvSpPr>
          <p:nvPr/>
        </p:nvSpPr>
        <p:spPr bwMode="auto">
          <a:xfrm>
            <a:off x="1066800" y="3429000"/>
            <a:ext cx="54102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5</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abs(sign(@a - @b)) </a:t>
            </a:r>
            <a:endParaRPr lang="en-US" sz="1200" b="1" dirty="0">
              <a:solidFill>
                <a:schemeClr val="tx2">
                  <a:lumMod val="75000"/>
                </a:schemeClr>
              </a:solidFill>
              <a:latin typeface="Arial Narrow" pitchFamily="34" charset="0"/>
              <a:cs typeface="+mn-cs"/>
            </a:endParaRPr>
          </a:p>
        </p:txBody>
      </p:sp>
      <p:sp>
        <p:nvSpPr>
          <p:cNvPr id="64518" name="AutoShape 37"/>
          <p:cNvSpPr>
            <a:spLocks noChangeArrowheads="1"/>
          </p:cNvSpPr>
          <p:nvPr/>
        </p:nvSpPr>
        <p:spPr bwMode="auto">
          <a:xfrm>
            <a:off x="1524000" y="4343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03  *** </a:t>
            </a:r>
            <a:r>
              <a:rPr lang="en-US" altLang="en-US" sz="1100" b="1">
                <a:solidFill>
                  <a:schemeClr val="bg1"/>
                </a:solidFill>
                <a:latin typeface="Segoe"/>
              </a:rPr>
              <a:t>Delta 03 --&gt;[a &lt; b] = 1 - sign(1 + sign(a - b))</a:t>
            </a:r>
          </a:p>
        </p:txBody>
      </p:sp>
      <p:sp>
        <p:nvSpPr>
          <p:cNvPr id="92166" name="Rectangle 6"/>
          <p:cNvSpPr>
            <a:spLocks noChangeArrowheads="1"/>
          </p:cNvSpPr>
          <p:nvPr/>
        </p:nvSpPr>
        <p:spPr bwMode="auto">
          <a:xfrm>
            <a:off x="1600200" y="5410200"/>
            <a:ext cx="52578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2</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4</a:t>
            </a: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1 - sign(1 + sign(@a - @b))</a:t>
            </a:r>
            <a:r>
              <a:rPr lang="en-US" sz="1200" b="1" dirty="0">
                <a:solidFill>
                  <a:schemeClr val="tx2">
                    <a:lumMod val="75000"/>
                  </a:schemeClr>
                </a:solidFill>
                <a:latin typeface="Arial Narrow" pitchFamily="34" charset="0"/>
                <a:cs typeface="+mn-cs"/>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37"/>
          <p:cNvSpPr>
            <a:spLocks noChangeArrowheads="1"/>
          </p:cNvSpPr>
          <p:nvPr/>
        </p:nvSpPr>
        <p:spPr bwMode="auto">
          <a:xfrm>
            <a:off x="457200" y="381000"/>
            <a:ext cx="51054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04 *** </a:t>
            </a:r>
            <a:r>
              <a:rPr lang="en-US" altLang="en-US" sz="1100" b="1">
                <a:solidFill>
                  <a:schemeClr val="bg1"/>
                </a:solidFill>
                <a:latin typeface="Segoe"/>
              </a:rPr>
              <a:t>Delta 04 --&gt;[a &lt;= b] = sign(1 - sign(@a - @b))</a:t>
            </a:r>
          </a:p>
          <a:p>
            <a:pPr eaLnBrk="1" hangingPunct="1">
              <a:spcBef>
                <a:spcPct val="0"/>
              </a:spcBef>
              <a:buClrTx/>
              <a:buSzTx/>
              <a:buFontTx/>
              <a:buNone/>
            </a:pPr>
            <a:endParaRPr lang="en-US" altLang="en-US" sz="1100" b="1">
              <a:solidFill>
                <a:schemeClr val="bg1"/>
              </a:solidFill>
              <a:latin typeface="Segoe"/>
            </a:endParaRPr>
          </a:p>
        </p:txBody>
      </p:sp>
      <p:sp>
        <p:nvSpPr>
          <p:cNvPr id="66563" name="Rectangle 3"/>
          <p:cNvSpPr>
            <a:spLocks noChangeArrowheads="1"/>
          </p:cNvSpPr>
          <p:nvPr/>
        </p:nvSpPr>
        <p:spPr bwMode="auto">
          <a:xfrm>
            <a:off x="457200" y="13716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a:solidFill>
                  <a:srgbClr val="00B0F0"/>
                </a:solidFill>
                <a:latin typeface="Segoe"/>
              </a:rPr>
              <a:t>declare @a int,@b int</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@a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@b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select sign(1 - sign(@a - @b))</a:t>
            </a:r>
            <a:r>
              <a:rPr lang="en-US" altLang="en-US" sz="1200">
                <a:solidFill>
                  <a:srgbClr val="00B0F0"/>
                </a:solidFill>
                <a:latin typeface="Segoe"/>
              </a:rPr>
              <a:t> </a:t>
            </a:r>
          </a:p>
        </p:txBody>
      </p:sp>
      <p:sp>
        <p:nvSpPr>
          <p:cNvPr id="66564"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r>
              <a:rPr lang="pt-BR" altLang="en-US" sz="1100" b="1">
                <a:solidFill>
                  <a:schemeClr val="bg1"/>
                </a:solidFill>
                <a:latin typeface="Segoe"/>
              </a:rPr>
              <a:t>Algebra Bolena  caso 05  *** </a:t>
            </a:r>
            <a:r>
              <a:rPr lang="en-US" altLang="en-US" sz="1100" b="1">
                <a:solidFill>
                  <a:schemeClr val="bg1"/>
                </a:solidFill>
                <a:latin typeface="Segoe"/>
              </a:rPr>
              <a:t>Delta 05--&gt;[a &gt; b] = 1 sign(1 - sign(a - b))</a:t>
            </a:r>
            <a:endParaRPr lang="en-US" altLang="en-US" sz="1100">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p:txBody>
      </p:sp>
      <p:sp>
        <p:nvSpPr>
          <p:cNvPr id="66565" name="Rectangle 5"/>
          <p:cNvSpPr>
            <a:spLocks noChangeArrowheads="1"/>
          </p:cNvSpPr>
          <p:nvPr/>
        </p:nvSpPr>
        <p:spPr bwMode="auto">
          <a:xfrm>
            <a:off x="1066800" y="34290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a:solidFill>
                  <a:srgbClr val="00B0F0"/>
                </a:solidFill>
                <a:latin typeface="Segoe"/>
              </a:rPr>
              <a:t>declare @a int,@b int</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@a = 8</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@b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select 1 - sign(1 - sign(@a - @b))</a:t>
            </a:r>
            <a:endParaRPr lang="en-US" altLang="en-US" sz="1200">
              <a:solidFill>
                <a:srgbClr val="00B0F0"/>
              </a:solidFill>
              <a:latin typeface="Segoe"/>
            </a:endParaRPr>
          </a:p>
        </p:txBody>
      </p:sp>
      <p:sp>
        <p:nvSpPr>
          <p:cNvPr id="66566" name="AutoShape 37"/>
          <p:cNvSpPr>
            <a:spLocks noChangeArrowheads="1"/>
          </p:cNvSpPr>
          <p:nvPr/>
        </p:nvSpPr>
        <p:spPr bwMode="auto">
          <a:xfrm>
            <a:off x="1524000" y="4343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06  *** </a:t>
            </a:r>
            <a:r>
              <a:rPr lang="en-US" altLang="en-US" sz="1100" b="1">
                <a:solidFill>
                  <a:schemeClr val="bg1"/>
                </a:solidFill>
                <a:latin typeface="Segoe"/>
              </a:rPr>
              <a:t>Delta 06--&gt;[a &gt;= b] =  sign(1 + sign(a - b))</a:t>
            </a:r>
          </a:p>
        </p:txBody>
      </p:sp>
      <p:sp>
        <p:nvSpPr>
          <p:cNvPr id="66567" name="Rectangle 6"/>
          <p:cNvSpPr>
            <a:spLocks noChangeArrowheads="1"/>
          </p:cNvSpPr>
          <p:nvPr/>
        </p:nvSpPr>
        <p:spPr bwMode="auto">
          <a:xfrm>
            <a:off x="1600200" y="541020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a:solidFill>
                  <a:srgbClr val="00B0F0"/>
                </a:solidFill>
                <a:latin typeface="Segoe"/>
              </a:rPr>
              <a:t>declare @a int,@b int</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@a = 8</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@b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select  sign(1 + sign(@a - @b))</a:t>
            </a:r>
            <a:r>
              <a:rPr lang="en-US" altLang="en-US" sz="1200">
                <a:solidFill>
                  <a:srgbClr val="00B0F0"/>
                </a:solidFill>
                <a:latin typeface="Segoe"/>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46"/>
          <p:cNvGrpSpPr>
            <a:grpSpLocks/>
          </p:cNvGrpSpPr>
          <p:nvPr/>
        </p:nvGrpSpPr>
        <p:grpSpPr bwMode="auto">
          <a:xfrm>
            <a:off x="363538" y="334963"/>
            <a:ext cx="8297862" cy="374650"/>
            <a:chOff x="341" y="1296"/>
            <a:chExt cx="5227" cy="236"/>
          </a:xfrm>
        </p:grpSpPr>
        <p:pic>
          <p:nvPicPr>
            <p:cNvPr id="1338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dirty="0">
                  <a:solidFill>
                    <a:schemeClr val="tx1"/>
                  </a:solidFill>
                  <a:latin typeface="Constantia" pitchFamily="18" charset="0"/>
                </a:rPr>
                <a:t>A força do Bit (Binary Digit) – A Base de Tudo</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grpSp>
        <p:nvGrpSpPr>
          <p:cNvPr id="4" name="Group 143"/>
          <p:cNvGrpSpPr>
            <a:grpSpLocks/>
          </p:cNvGrpSpPr>
          <p:nvPr/>
        </p:nvGrpSpPr>
        <p:grpSpPr bwMode="auto">
          <a:xfrm>
            <a:off x="896938" y="1150938"/>
            <a:ext cx="5954712" cy="725487"/>
            <a:chOff x="1510" y="2072"/>
            <a:chExt cx="1218" cy="241"/>
          </a:xfrm>
        </p:grpSpPr>
        <p:pic>
          <p:nvPicPr>
            <p:cNvPr id="13384" name="Picture 91"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 y="2179"/>
              <a:ext cx="11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5" name="Rectangle 8"/>
            <p:cNvSpPr>
              <a:spLocks noChangeArrowheads="1"/>
            </p:cNvSpPr>
            <p:nvPr/>
          </p:nvSpPr>
          <p:spPr bwMode="auto">
            <a:xfrm>
              <a:off x="1519" y="2212"/>
              <a:ext cx="114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i="1" dirty="0">
                  <a:latin typeface="Constantia" panose="02030602050306030303" pitchFamily="18" charset="0"/>
                  <a:ea typeface="Calibri" panose="020F0502020204030204" pitchFamily="34" charset="0"/>
                  <a:cs typeface="Times New Roman" panose="02020603050405020304" pitchFamily="18" charset="0"/>
                </a:rPr>
                <a:t>Resumo mnemônico da operação </a:t>
              </a:r>
              <a:r>
                <a:rPr lang="pt-BR" altLang="en-US" sz="1000" b="1" i="1" dirty="0" err="1">
                  <a:latin typeface="Constantia" panose="02030602050306030303" pitchFamily="18" charset="0"/>
                  <a:ea typeface="Calibri" panose="020F0502020204030204" pitchFamily="34" charset="0"/>
                  <a:cs typeface="Times New Roman" panose="02020603050405020304" pitchFamily="18" charset="0"/>
                </a:rPr>
                <a:t>bitwise</a:t>
              </a:r>
              <a:r>
                <a:rPr lang="pt-BR" altLang="en-US" sz="1000" b="1" i="1" dirty="0">
                  <a:latin typeface="Constantia" panose="02030602050306030303" pitchFamily="18" charset="0"/>
                  <a:ea typeface="Calibri" panose="020F0502020204030204" pitchFamily="34" charset="0"/>
                  <a:cs typeface="Times New Roman" panose="02020603050405020304" pitchFamily="18" charset="0"/>
                </a:rPr>
                <a:t>.</a:t>
              </a:r>
            </a:p>
          </p:txBody>
        </p:sp>
        <p:sp>
          <p:nvSpPr>
            <p:cNvPr id="16" name="Rectangle 65"/>
            <p:cNvSpPr>
              <a:spLocks noChangeArrowheads="1"/>
            </p:cNvSpPr>
            <p:nvPr/>
          </p:nvSpPr>
          <p:spPr bwMode="auto">
            <a:xfrm>
              <a:off x="1768" y="2072"/>
              <a:ext cx="960"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grpSp>
        <p:nvGrpSpPr>
          <p:cNvPr id="13316" name="Group 144"/>
          <p:cNvGrpSpPr>
            <a:grpSpLocks/>
          </p:cNvGrpSpPr>
          <p:nvPr/>
        </p:nvGrpSpPr>
        <p:grpSpPr bwMode="auto">
          <a:xfrm>
            <a:off x="938213" y="2043113"/>
            <a:ext cx="5984875" cy="1352550"/>
            <a:chOff x="960" y="1616"/>
            <a:chExt cx="3936" cy="192"/>
          </a:xfrm>
        </p:grpSpPr>
        <p:pic>
          <p:nvPicPr>
            <p:cNvPr id="13382" name="Picture 84" descr="Gel - Gel3 long rectangles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616"/>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3" name="Rectangle 7"/>
            <p:cNvSpPr>
              <a:spLocks noChangeArrowheads="1"/>
            </p:cNvSpPr>
            <p:nvPr/>
          </p:nvSpPr>
          <p:spPr bwMode="auto">
            <a:xfrm>
              <a:off x="1008" y="1627"/>
              <a:ext cx="3648"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200" b="1" i="1">
                <a:latin typeface="Arial" panose="020B0604020202020204" pitchFamily="34" charset="0"/>
              </a:endParaRPr>
            </a:p>
          </p:txBody>
        </p:sp>
      </p:grpSp>
      <p:graphicFrame>
        <p:nvGraphicFramePr>
          <p:cNvPr id="28" name="Table 27"/>
          <p:cNvGraphicFramePr>
            <a:graphicFrameLocks noGrp="1"/>
          </p:cNvGraphicFramePr>
          <p:nvPr/>
        </p:nvGraphicFramePr>
        <p:xfrm>
          <a:off x="1227138" y="2182813"/>
          <a:ext cx="5429250" cy="1006476"/>
        </p:xfrm>
        <a:graphic>
          <a:graphicData uri="http://schemas.openxmlformats.org/drawingml/2006/table">
            <a:tbl>
              <a:tblPr/>
              <a:tblGrid>
                <a:gridCol w="573426">
                  <a:extLst>
                    <a:ext uri="{9D8B030D-6E8A-4147-A177-3AD203B41FA5}">
                      <a16:colId xmlns:a16="http://schemas.microsoft.com/office/drawing/2014/main" val="20000"/>
                    </a:ext>
                  </a:extLst>
                </a:gridCol>
                <a:gridCol w="585627">
                  <a:extLst>
                    <a:ext uri="{9D8B030D-6E8A-4147-A177-3AD203B41FA5}">
                      <a16:colId xmlns:a16="http://schemas.microsoft.com/office/drawing/2014/main" val="20001"/>
                    </a:ext>
                  </a:extLst>
                </a:gridCol>
                <a:gridCol w="597828">
                  <a:extLst>
                    <a:ext uri="{9D8B030D-6E8A-4147-A177-3AD203B41FA5}">
                      <a16:colId xmlns:a16="http://schemas.microsoft.com/office/drawing/2014/main" val="20002"/>
                    </a:ext>
                  </a:extLst>
                </a:gridCol>
                <a:gridCol w="585627">
                  <a:extLst>
                    <a:ext uri="{9D8B030D-6E8A-4147-A177-3AD203B41FA5}">
                      <a16:colId xmlns:a16="http://schemas.microsoft.com/office/drawing/2014/main" val="20003"/>
                    </a:ext>
                  </a:extLst>
                </a:gridCol>
                <a:gridCol w="732034">
                  <a:extLst>
                    <a:ext uri="{9D8B030D-6E8A-4147-A177-3AD203B41FA5}">
                      <a16:colId xmlns:a16="http://schemas.microsoft.com/office/drawing/2014/main" val="20004"/>
                    </a:ext>
                  </a:extLst>
                </a:gridCol>
                <a:gridCol w="732034">
                  <a:extLst>
                    <a:ext uri="{9D8B030D-6E8A-4147-A177-3AD203B41FA5}">
                      <a16:colId xmlns:a16="http://schemas.microsoft.com/office/drawing/2014/main" val="20005"/>
                    </a:ext>
                  </a:extLst>
                </a:gridCol>
                <a:gridCol w="817438">
                  <a:extLst>
                    <a:ext uri="{9D8B030D-6E8A-4147-A177-3AD203B41FA5}">
                      <a16:colId xmlns:a16="http://schemas.microsoft.com/office/drawing/2014/main" val="20006"/>
                    </a:ext>
                  </a:extLst>
                </a:gridCol>
                <a:gridCol w="805236">
                  <a:extLst>
                    <a:ext uri="{9D8B030D-6E8A-4147-A177-3AD203B41FA5}">
                      <a16:colId xmlns:a16="http://schemas.microsoft.com/office/drawing/2014/main" val="20007"/>
                    </a:ext>
                  </a:extLst>
                </a:gridCol>
              </a:tblGrid>
              <a:tr h="167746">
                <a:tc>
                  <a:txBody>
                    <a:bodyPr/>
                    <a:lstStyle/>
                    <a:p>
                      <a:r>
                        <a:rPr lang="pt-BR" sz="1100" dirty="0">
                          <a:solidFill>
                            <a:schemeClr val="tx1"/>
                          </a:solidFill>
                          <a:latin typeface="Calibri"/>
                          <a:ea typeface="Times New Roman"/>
                          <a:cs typeface="Times New Roman"/>
                        </a:rPr>
                        <a:t>Dec  </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Bin</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bitwise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 dec</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Bin</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dirty="0">
                          <a:solidFill>
                            <a:schemeClr val="tx1"/>
                          </a:solidFill>
                          <a:latin typeface="Calibri"/>
                          <a:ea typeface="Times New Roman"/>
                          <a:cs typeface="Times New Roman"/>
                        </a:rPr>
                        <a:t>Dec </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And &amp;</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6</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2</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Or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6</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6</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0010</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Xor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6</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4</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Not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1101</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13</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746">
                <a:tc>
                  <a:txBody>
                    <a:bodyPr/>
                    <a:lstStyle/>
                    <a:p>
                      <a:r>
                        <a:rPr lang="pt-BR" sz="1100" dirty="0">
                          <a:solidFill>
                            <a:schemeClr val="tx1"/>
                          </a:solidFill>
                          <a:latin typeface="Calibri"/>
                          <a:ea typeface="Times New Roman"/>
                          <a:cs typeface="Times New Roman"/>
                        </a:rPr>
                        <a:t> </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37"/>
          <p:cNvSpPr>
            <a:spLocks noChangeArrowheads="1"/>
          </p:cNvSpPr>
          <p:nvPr/>
        </p:nvSpPr>
        <p:spPr bwMode="auto">
          <a:xfrm>
            <a:off x="457200" y="381000"/>
            <a:ext cx="51054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07 *** </a:t>
            </a:r>
            <a:r>
              <a:rPr lang="en-US" altLang="en-US" sz="1100" b="1">
                <a:solidFill>
                  <a:schemeClr val="bg1"/>
                </a:solidFill>
                <a:latin typeface="Segoe"/>
              </a:rPr>
              <a:t>Delta 07--&gt;[a is null] = isnull(0 * a,1)</a:t>
            </a:r>
          </a:p>
        </p:txBody>
      </p:sp>
      <p:sp>
        <p:nvSpPr>
          <p:cNvPr id="68611" name="Rectangle 3"/>
          <p:cNvSpPr>
            <a:spLocks noChangeArrowheads="1"/>
          </p:cNvSpPr>
          <p:nvPr/>
        </p:nvSpPr>
        <p:spPr bwMode="auto">
          <a:xfrm>
            <a:off x="457200" y="13716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a:solidFill>
                  <a:srgbClr val="00B0F0"/>
                </a:solidFill>
                <a:latin typeface="Segoe"/>
              </a:rPr>
              <a:t>declare @a int,@b int</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@a = null</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@b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select isnull(0 * @a,1)</a:t>
            </a:r>
            <a:endParaRPr lang="en-US" altLang="en-US" sz="1200">
              <a:solidFill>
                <a:srgbClr val="00B0F0"/>
              </a:solidFill>
              <a:latin typeface="Segoe"/>
            </a:endParaRPr>
          </a:p>
        </p:txBody>
      </p:sp>
      <p:sp>
        <p:nvSpPr>
          <p:cNvPr id="68612"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r>
              <a:rPr lang="pt-BR" altLang="en-US" sz="1100" b="1">
                <a:solidFill>
                  <a:schemeClr val="bg1"/>
                </a:solidFill>
                <a:latin typeface="Segoe"/>
              </a:rPr>
              <a:t>Algebra Bolena  caso 08 *** </a:t>
            </a:r>
            <a:r>
              <a:rPr lang="en-US" altLang="en-US" sz="1100" b="1">
                <a:solidFill>
                  <a:schemeClr val="bg1"/>
                </a:solidFill>
                <a:latin typeface="Segoe"/>
              </a:rPr>
              <a:t>Delta 08--&gt;[a is not null] = 1-isnull(0 * a,1)</a:t>
            </a:r>
            <a:endParaRPr lang="en-US" altLang="en-US" sz="1100">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p:txBody>
      </p:sp>
      <p:sp>
        <p:nvSpPr>
          <p:cNvPr id="68613" name="Rectangle 5"/>
          <p:cNvSpPr>
            <a:spLocks noChangeArrowheads="1"/>
          </p:cNvSpPr>
          <p:nvPr/>
        </p:nvSpPr>
        <p:spPr bwMode="auto">
          <a:xfrm>
            <a:off x="1066800" y="34290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a:solidFill>
                  <a:srgbClr val="00B0F0"/>
                </a:solidFill>
                <a:latin typeface="Segoe"/>
              </a:rPr>
              <a:t>declare @a int,@b int</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@a = null</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set @b = 1</a:t>
            </a:r>
            <a:endParaRPr lang="en-US" altLang="en-US" sz="1200">
              <a:solidFill>
                <a:srgbClr val="00B0F0"/>
              </a:solidFill>
              <a:latin typeface="Segoe"/>
            </a:endParaRPr>
          </a:p>
          <a:p>
            <a:pPr eaLnBrk="1" hangingPunct="1">
              <a:spcBef>
                <a:spcPct val="0"/>
              </a:spcBef>
              <a:buClrTx/>
              <a:buSzTx/>
              <a:buFontTx/>
              <a:buNone/>
            </a:pPr>
            <a:r>
              <a:rPr lang="en-US" altLang="en-US" sz="1200" b="1">
                <a:solidFill>
                  <a:srgbClr val="00B0F0"/>
                </a:solidFill>
                <a:latin typeface="Segoe"/>
              </a:rPr>
              <a:t>select 1 - isnull(0 * @a,1)</a:t>
            </a:r>
            <a:endParaRPr lang="en-US" altLang="en-US" sz="1200">
              <a:solidFill>
                <a:srgbClr val="00B0F0"/>
              </a:solidFill>
              <a:latin typeface="Segoe"/>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1371600" y="1676400"/>
            <a:ext cx="5943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if exists (select * from dbo.sysobjects where id = object_id(N'[dbo].[call_tot]')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and OBJECTPROPERTY(id, N'IsUserTable') = 1)</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drop table [dbo].[call_tot]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if exists (select * from dbo.sysobjects where id = object_id(N'[dbo].[calls]')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and OBJECTPROPERTY(id, N'IsUserTable') = 1)</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drop table [dbo].[calls]</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CREATE TABLE [dbo].[call_tot]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[name]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[call_type]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[total_cost] [decimal](8, 2)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ON [PRIMARY]</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CREATE TABLE [dbo].[calls]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[nome]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[fro_area] [tinyint]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[to_area] [tinyint]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[cost] [decimal](8, 2)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ON [PRIMARY]</a:t>
            </a:r>
            <a:endParaRPr lang="en-US" altLang="en-US" sz="1000">
              <a:solidFill>
                <a:srgbClr val="00B0F0"/>
              </a:solidFill>
              <a:latin typeface="Segoe"/>
              <a:ea typeface="Calibri" panose="020F0502020204030204" pitchFamily="34" charset="0"/>
              <a:cs typeface="Courier New" panose="02070309020205020404" pitchFamily="49" charset="0"/>
            </a:endParaRPr>
          </a:p>
        </p:txBody>
      </p:sp>
      <p:sp>
        <p:nvSpPr>
          <p:cNvPr id="70659" name="Rectangle 4"/>
          <p:cNvSpPr>
            <a:spLocks noChangeArrowheads="1"/>
          </p:cNvSpPr>
          <p:nvPr/>
        </p:nvSpPr>
        <p:spPr bwMode="auto">
          <a:xfrm>
            <a:off x="2057400" y="838200"/>
            <a:ext cx="502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--Criar uma tabela chamada calls para registrar as liga</a:t>
            </a:r>
            <a:r>
              <a:rPr lang="pt-BR" altLang="en-US" sz="1000" b="1">
                <a:latin typeface="Segoe"/>
                <a:ea typeface="Calibri" panose="020F0502020204030204" pitchFamily="34" charset="0"/>
                <a:cs typeface="Courier New" panose="02070309020205020404" pitchFamily="49" charset="0"/>
              </a:rPr>
              <a:t>ções</a:t>
            </a:r>
            <a:endParaRPr lang="en-US"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--Criar uma tabela chamada call-tot para relatório resumo!</a:t>
            </a:r>
            <a:endParaRPr lang="pt-BR" altLang="en-US" sz="1000">
              <a:latin typeface="Segoe"/>
              <a:ea typeface="Calibri" panose="020F0502020204030204" pitchFamily="34" charset="0"/>
              <a:cs typeface="Courier New" panose="02070309020205020404" pitchFamily="49" charset="0"/>
            </a:endParaRPr>
          </a:p>
        </p:txBody>
      </p:sp>
      <p:grpSp>
        <p:nvGrpSpPr>
          <p:cNvPr id="70660" name="Group 146"/>
          <p:cNvGrpSpPr>
            <a:grpSpLocks/>
          </p:cNvGrpSpPr>
          <p:nvPr/>
        </p:nvGrpSpPr>
        <p:grpSpPr bwMode="auto">
          <a:xfrm>
            <a:off x="279400" y="358775"/>
            <a:ext cx="8297863" cy="374650"/>
            <a:chOff x="236" y="-2093"/>
            <a:chExt cx="5227" cy="236"/>
          </a:xfrm>
        </p:grpSpPr>
        <p:pic>
          <p:nvPicPr>
            <p:cNvPr id="7066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2286000" y="1905000"/>
            <a:ext cx="304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b="1">
                <a:solidFill>
                  <a:srgbClr val="00B0F0"/>
                </a:solidFill>
                <a:latin typeface="Segoe"/>
              </a:rPr>
              <a:t>insert into calls values('Deg',16,16,10.35)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values('Deg',16,16,15.35)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values('Deg',16,12,2.35)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values('Deg',16,12,5.35)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values('Law',16,16,1.35)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values('Law',16,16,5.35</a:t>
            </a:r>
            <a:r>
              <a:rPr lang="en-US" altLang="en-US" sz="1000" b="1">
                <a:solidFill>
                  <a:srgbClr val="A2998A"/>
                </a:solidFill>
                <a:latin typeface="Segoe"/>
              </a:rPr>
              <a:t>)</a:t>
            </a:r>
            <a:endParaRPr lang="en-US" altLang="en-US" sz="1000">
              <a:solidFill>
                <a:srgbClr val="A2998A"/>
              </a:solidFill>
              <a:latin typeface="Segoe"/>
            </a:endParaRPr>
          </a:p>
          <a:p>
            <a:pPr>
              <a:spcBef>
                <a:spcPct val="0"/>
              </a:spcBef>
              <a:buClrTx/>
              <a:buSzTx/>
              <a:buFontTx/>
              <a:buNone/>
            </a:pPr>
            <a:endParaRPr lang="en-US" altLang="en-US" sz="1000">
              <a:solidFill>
                <a:srgbClr val="00B0F0"/>
              </a:solidFill>
              <a:latin typeface="Segoe"/>
            </a:endParaRPr>
          </a:p>
        </p:txBody>
      </p:sp>
      <p:sp>
        <p:nvSpPr>
          <p:cNvPr id="72707" name="Rectangle 4"/>
          <p:cNvSpPr>
            <a:spLocks noChangeArrowheads="1"/>
          </p:cNvSpPr>
          <p:nvPr/>
        </p:nvSpPr>
        <p:spPr bwMode="auto">
          <a:xfrm>
            <a:off x="2057400" y="838200"/>
            <a:ext cx="502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--Popular as tabelas om movimentação para os testes!</a:t>
            </a:r>
          </a:p>
          <a:p>
            <a:pPr>
              <a:spcBef>
                <a:spcPct val="0"/>
              </a:spcBef>
              <a:buClrTx/>
              <a:buSzTx/>
              <a:buFontTx/>
              <a:buNone/>
            </a:pPr>
            <a:r>
              <a:rPr lang="pt-BR" altLang="en-US" sz="1000">
                <a:latin typeface="Segoe"/>
                <a:ea typeface="Calibri" panose="020F0502020204030204" pitchFamily="34" charset="0"/>
                <a:cs typeface="Courier New" panose="02070309020205020404" pitchFamily="49" charset="0"/>
              </a:rPr>
              <a:t>---------------------------------------------------------------------------------------------</a:t>
            </a:r>
            <a:endParaRPr lang="en-US"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pt-BR" altLang="en-US" sz="1000" b="1">
                <a:latin typeface="Segoe"/>
                <a:ea typeface="Calibri" panose="020F0502020204030204" pitchFamily="34" charset="0"/>
                <a:cs typeface="Courier New" panose="02070309020205020404" pitchFamily="49" charset="0"/>
              </a:rPr>
              <a:t>--Inserção de dados códigos 16,16 ligação local</a:t>
            </a:r>
            <a:endParaRPr lang="en-US"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pt-BR" altLang="en-US" sz="1000" b="1">
                <a:latin typeface="Segoe"/>
                <a:ea typeface="Calibri" panose="020F0502020204030204" pitchFamily="34" charset="0"/>
                <a:cs typeface="Courier New" panose="02070309020205020404" pitchFamily="49" charset="0"/>
              </a:rPr>
              <a:t>--Inserção de dados códigos 16,12 ligação DDD-Inter</a:t>
            </a:r>
            <a:endParaRPr lang="en-US" altLang="en-US" sz="1000">
              <a:latin typeface="Segoe"/>
              <a:ea typeface="Calibri" panose="020F0502020204030204" pitchFamily="34" charset="0"/>
              <a:cs typeface="Courier New" panose="02070309020205020404" pitchFamily="49" charset="0"/>
            </a:endParaRPr>
          </a:p>
        </p:txBody>
      </p:sp>
      <p:sp>
        <p:nvSpPr>
          <p:cNvPr id="376833" name="Rectangle 1"/>
          <p:cNvSpPr>
            <a:spLocks noChangeArrowheads="1"/>
          </p:cNvSpPr>
          <p:nvPr/>
        </p:nvSpPr>
        <p:spPr bwMode="auto">
          <a:xfrm>
            <a:off x="1524000" y="2971800"/>
            <a:ext cx="5029200" cy="3540125"/>
          </a:xfrm>
          <a:prstGeom prst="rect">
            <a:avLst/>
          </a:prstGeom>
          <a:noFill/>
          <a:ln w="9525">
            <a:noFill/>
            <a:miter lim="800000"/>
            <a:headEnd/>
            <a:tailEnd/>
          </a:ln>
          <a:effectLst/>
        </p:spPr>
        <p:txBody>
          <a:bodyPr anchor="ctr">
            <a:spAutoFit/>
          </a:bodyPr>
          <a:lstStyle/>
          <a:p>
            <a:pPr>
              <a:defRPr/>
            </a:pPr>
            <a:r>
              <a:rPr lang="pt-BR" sz="1000" b="1" dirty="0">
                <a:solidFill>
                  <a:srgbClr val="00B0F0"/>
                </a:solidFill>
                <a:latin typeface="Courier New" pitchFamily="49" charset="0"/>
                <a:ea typeface="Calibri" pitchFamily="34" charset="0"/>
                <a:cs typeface="Courier New" pitchFamily="49" charset="0"/>
              </a:rPr>
              <a:t>--Solu</a:t>
            </a:r>
            <a:r>
              <a:rPr lang="pt-BR" sz="1000" b="1" dirty="0">
                <a:solidFill>
                  <a:srgbClr val="00B0F0"/>
                </a:solidFill>
                <a:latin typeface="Arial"/>
                <a:ea typeface="Calibri" pitchFamily="34" charset="0"/>
                <a:cs typeface="Courier New" pitchFamily="49" charset="0"/>
              </a:rPr>
              <a:t>ç</a:t>
            </a:r>
            <a:r>
              <a:rPr lang="pt-BR" sz="1000" b="1" dirty="0">
                <a:solidFill>
                  <a:srgbClr val="00B0F0"/>
                </a:solidFill>
                <a:latin typeface="Courier New" pitchFamily="49" charset="0"/>
                <a:ea typeface="Calibri" pitchFamily="34" charset="0"/>
                <a:cs typeface="Courier New" pitchFamily="49" charset="0"/>
              </a:rPr>
              <a:t>ão trivial gera tabela call_tot </a:t>
            </a:r>
            <a:endParaRPr lang="en-US" sz="1000" dirty="0">
              <a:solidFill>
                <a:srgbClr val="00B0F0"/>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--acumula e insere os totais para local</a:t>
            </a:r>
            <a:endParaRPr lang="en-US" sz="1000" dirty="0">
              <a:solidFill>
                <a:srgbClr val="00B0F0"/>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insert into </a:t>
            </a:r>
            <a:r>
              <a:rPr lang="en-US" sz="800" b="1" dirty="0" err="1">
                <a:solidFill>
                  <a:schemeClr val="tx2">
                    <a:lumMod val="75000"/>
                  </a:schemeClr>
                </a:solidFill>
                <a:latin typeface="Courier New" pitchFamily="49" charset="0"/>
                <a:ea typeface="Calibri" pitchFamily="34" charset="0"/>
                <a:cs typeface="Courier New" pitchFamily="49" charset="0"/>
              </a:rPr>
              <a:t>call_tot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select </a:t>
            </a:r>
            <a:r>
              <a:rPr lang="en-US" sz="800" b="1" dirty="0" err="1">
                <a:solidFill>
                  <a:schemeClr val="tx2">
                    <a:lumMod val="75000"/>
                  </a:schemeClr>
                </a:solidFill>
                <a:latin typeface="Courier New" pitchFamily="49" charset="0"/>
                <a:ea typeface="Calibri" pitchFamily="34" charset="0"/>
                <a:cs typeface="Courier New" pitchFamily="49" charset="0"/>
              </a:rPr>
              <a:t>nome,call_type</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local',total_cost</a:t>
            </a:r>
            <a:r>
              <a:rPr lang="en-US" sz="800" b="1" dirty="0">
                <a:solidFill>
                  <a:schemeClr val="tx2">
                    <a:lumMod val="75000"/>
                  </a:schemeClr>
                </a:solidFill>
                <a:latin typeface="Courier New" pitchFamily="49" charset="0"/>
                <a:ea typeface="Calibri" pitchFamily="34" charset="0"/>
                <a:cs typeface="Courier New" pitchFamily="49" charset="0"/>
              </a:rPr>
              <a:t> = sum(cost)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from calls</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where (</a:t>
            </a:r>
            <a:r>
              <a:rPr lang="en-US" sz="800" b="1" dirty="0" err="1">
                <a:solidFill>
                  <a:schemeClr val="tx2">
                    <a:lumMod val="75000"/>
                  </a:schemeClr>
                </a:solidFill>
                <a:latin typeface="Courier New" pitchFamily="49" charset="0"/>
                <a:ea typeface="Calibri" pitchFamily="34" charset="0"/>
                <a:cs typeface="Courier New" pitchFamily="49" charset="0"/>
              </a:rPr>
              <a:t>fro_area</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to_area</a:t>
            </a: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group by nome</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--Solu</a:t>
            </a:r>
            <a:r>
              <a:rPr lang="pt-BR" sz="1000" b="1" dirty="0">
                <a:solidFill>
                  <a:srgbClr val="00B0F0"/>
                </a:solidFill>
                <a:latin typeface="Arial"/>
                <a:ea typeface="Calibri" pitchFamily="34" charset="0"/>
                <a:cs typeface="Courier New" pitchFamily="49" charset="0"/>
              </a:rPr>
              <a:t>ç</a:t>
            </a:r>
            <a:r>
              <a:rPr lang="pt-BR" sz="1000" b="1" dirty="0">
                <a:solidFill>
                  <a:srgbClr val="00B0F0"/>
                </a:solidFill>
                <a:latin typeface="Courier New" pitchFamily="49" charset="0"/>
                <a:ea typeface="Calibri" pitchFamily="34" charset="0"/>
                <a:cs typeface="Courier New" pitchFamily="49" charset="0"/>
              </a:rPr>
              <a:t>ão trivial gera tabela call_tot </a:t>
            </a:r>
            <a:endParaRPr lang="en-US" sz="1000" dirty="0">
              <a:solidFill>
                <a:srgbClr val="00B0F0"/>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--acumula e insere os totais para DDD-Inter</a:t>
            </a:r>
            <a:endParaRPr lang="en-US" sz="1000" dirty="0">
              <a:solidFill>
                <a:srgbClr val="00B0F0"/>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insert into </a:t>
            </a:r>
            <a:r>
              <a:rPr lang="en-US" sz="800" b="1" dirty="0" err="1">
                <a:solidFill>
                  <a:schemeClr val="tx2">
                    <a:lumMod val="75000"/>
                  </a:schemeClr>
                </a:solidFill>
                <a:latin typeface="Courier New" pitchFamily="49" charset="0"/>
                <a:ea typeface="Calibri" pitchFamily="34" charset="0"/>
                <a:cs typeface="Courier New" pitchFamily="49" charset="0"/>
              </a:rPr>
              <a:t>call_tot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select </a:t>
            </a:r>
            <a:r>
              <a:rPr lang="en-US" sz="800" b="1" dirty="0" err="1">
                <a:solidFill>
                  <a:schemeClr val="tx2">
                    <a:lumMod val="75000"/>
                  </a:schemeClr>
                </a:solidFill>
                <a:latin typeface="Courier New" pitchFamily="49" charset="0"/>
                <a:ea typeface="Calibri" pitchFamily="34" charset="0"/>
                <a:cs typeface="Courier New" pitchFamily="49" charset="0"/>
              </a:rPr>
              <a:t>nome,call_type</a:t>
            </a:r>
            <a:r>
              <a:rPr lang="en-US" sz="800" b="1" dirty="0">
                <a:solidFill>
                  <a:schemeClr val="tx2">
                    <a:lumMod val="75000"/>
                  </a:schemeClr>
                </a:solidFill>
                <a:latin typeface="Courier New" pitchFamily="49" charset="0"/>
                <a:ea typeface="Calibri" pitchFamily="34" charset="0"/>
                <a:cs typeface="Courier New" pitchFamily="49" charset="0"/>
              </a:rPr>
              <a:t> = 'DDD-</a:t>
            </a:r>
            <a:r>
              <a:rPr lang="en-US" sz="800" b="1" dirty="0" err="1">
                <a:solidFill>
                  <a:schemeClr val="tx2">
                    <a:lumMod val="75000"/>
                  </a:schemeClr>
                </a:solidFill>
                <a:latin typeface="Courier New" pitchFamily="49" charset="0"/>
                <a:ea typeface="Calibri" pitchFamily="34" charset="0"/>
                <a:cs typeface="Courier New" pitchFamily="49" charset="0"/>
              </a:rPr>
              <a:t>Inter',total_cost</a:t>
            </a:r>
            <a:r>
              <a:rPr lang="en-US" sz="800" b="1" dirty="0">
                <a:solidFill>
                  <a:schemeClr val="tx2">
                    <a:lumMod val="75000"/>
                  </a:schemeClr>
                </a:solidFill>
                <a:latin typeface="Courier New" pitchFamily="49" charset="0"/>
                <a:ea typeface="Calibri" pitchFamily="34" charset="0"/>
                <a:cs typeface="Courier New" pitchFamily="49" charset="0"/>
              </a:rPr>
              <a:t> = sum(cost)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from calls</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where (</a:t>
            </a:r>
            <a:r>
              <a:rPr lang="en-US" sz="800" b="1" dirty="0" err="1">
                <a:solidFill>
                  <a:schemeClr val="tx2">
                    <a:lumMod val="75000"/>
                  </a:schemeClr>
                </a:solidFill>
                <a:latin typeface="Courier New" pitchFamily="49" charset="0"/>
                <a:ea typeface="Calibri" pitchFamily="34" charset="0"/>
                <a:cs typeface="Courier New" pitchFamily="49" charset="0"/>
              </a:rPr>
              <a:t>fro_area</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to_area</a:t>
            </a: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group by nome</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--Relatorio lista a tabela call_tot </a:t>
            </a:r>
            <a:endParaRPr lang="en-US" sz="900" dirty="0">
              <a:solidFill>
                <a:schemeClr val="tx2">
                  <a:lumMod val="75000"/>
                </a:schemeClr>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select * from </a:t>
            </a:r>
            <a:r>
              <a:rPr lang="en-US" sz="800" b="1" dirty="0" err="1">
                <a:solidFill>
                  <a:schemeClr val="tx1"/>
                </a:solidFill>
                <a:latin typeface="Courier New" pitchFamily="49" charset="0"/>
                <a:ea typeface="Calibri" pitchFamily="34" charset="0"/>
                <a:cs typeface="Courier New" pitchFamily="49" charset="0"/>
              </a:rPr>
              <a:t>call_tot</a:t>
            </a:r>
            <a:r>
              <a:rPr lang="en-US" sz="800" b="1" dirty="0">
                <a:solidFill>
                  <a:schemeClr val="tx1"/>
                </a:solidFill>
                <a:latin typeface="Courier New" pitchFamily="49" charset="0"/>
                <a:ea typeface="Calibri" pitchFamily="34" charset="0"/>
                <a:cs typeface="Courier New" pitchFamily="49" charset="0"/>
              </a:rPr>
              <a:t> order by name</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name       </a:t>
            </a:r>
            <a:r>
              <a:rPr lang="en-US" sz="800" b="1" dirty="0" err="1">
                <a:solidFill>
                  <a:schemeClr val="tx1"/>
                </a:solidFill>
                <a:latin typeface="Courier New" pitchFamily="49" charset="0"/>
                <a:ea typeface="Calibri" pitchFamily="34" charset="0"/>
                <a:cs typeface="Courier New" pitchFamily="49" charset="0"/>
              </a:rPr>
              <a:t>call_type</a:t>
            </a:r>
            <a:r>
              <a:rPr lang="en-US" sz="800" b="1" dirty="0">
                <a:solidFill>
                  <a:schemeClr val="tx1"/>
                </a:solidFill>
                <a:latin typeface="Courier New" pitchFamily="49" charset="0"/>
                <a:ea typeface="Calibri" pitchFamily="34" charset="0"/>
                <a:cs typeface="Courier New" pitchFamily="49" charset="0"/>
              </a:rPr>
              <a:t>  </a:t>
            </a:r>
            <a:r>
              <a:rPr lang="en-US" sz="800" b="1" dirty="0" err="1">
                <a:solidFill>
                  <a:schemeClr val="tx1"/>
                </a:solidFill>
                <a:latin typeface="Courier New" pitchFamily="49" charset="0"/>
                <a:ea typeface="Calibri" pitchFamily="34" charset="0"/>
                <a:cs typeface="Courier New" pitchFamily="49" charset="0"/>
              </a:rPr>
              <a:t>total_cost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 ----------</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Deg        local      25.70</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Deg        DDD-Inter   7.70</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Law        local       6.70</a:t>
            </a:r>
            <a:endParaRPr lang="en-US" dirty="0">
              <a:solidFill>
                <a:schemeClr val="tx1"/>
              </a:solidFill>
              <a:cs typeface="+mn-cs"/>
            </a:endParaRPr>
          </a:p>
        </p:txBody>
      </p:sp>
      <p:grpSp>
        <p:nvGrpSpPr>
          <p:cNvPr id="72709" name="Group 146"/>
          <p:cNvGrpSpPr>
            <a:grpSpLocks/>
          </p:cNvGrpSpPr>
          <p:nvPr/>
        </p:nvGrpSpPr>
        <p:grpSpPr bwMode="auto">
          <a:xfrm>
            <a:off x="279400" y="358775"/>
            <a:ext cx="8297863" cy="374650"/>
            <a:chOff x="236" y="-2093"/>
            <a:chExt cx="5227" cy="236"/>
          </a:xfrm>
        </p:grpSpPr>
        <p:pic>
          <p:nvPicPr>
            <p:cNvPr id="7271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029200" cy="5386388"/>
          </a:xfrm>
          <a:prstGeom prst="rect">
            <a:avLst/>
          </a:prstGeom>
          <a:noFill/>
          <a:ln w="9525">
            <a:noFill/>
            <a:miter lim="800000"/>
            <a:headEnd/>
            <a:tailEnd/>
          </a:ln>
          <a:effectLst/>
        </p:spPr>
        <p:txBody>
          <a:bodyPr anchor="ctr">
            <a:spAutoFit/>
          </a:bodyPr>
          <a:lstStyle/>
          <a:p>
            <a:pPr eaLnBrk="1" hangingPunct="1">
              <a:defRPr/>
            </a:pPr>
            <a:r>
              <a:rPr lang="pt-BR" sz="1200" b="1" dirty="0">
                <a:solidFill>
                  <a:schemeClr val="tx1"/>
                </a:solidFill>
                <a:cs typeface="+mn-cs"/>
              </a:rPr>
              <a:t>--Solução com o Delta Boleano-01</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--Aplicação pratica da Algebra Bolena-01</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--Relatorio gerado direto da tabela calls</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--Omitindo a clausula “where do T-SQL”</a:t>
            </a:r>
            <a:endParaRPr lang="en-US" sz="1200" dirty="0">
              <a:solidFill>
                <a:schemeClr val="tx1"/>
              </a:solidFill>
              <a:cs typeface="+mn-cs"/>
            </a:endParaRPr>
          </a:p>
          <a:p>
            <a:pPr eaLnBrk="1" hangingPunct="1">
              <a:defRPr/>
            </a:pPr>
            <a:endParaRPr lang="pt-BR" sz="1000" b="1" dirty="0">
              <a:cs typeface="+mn-cs"/>
            </a:endParaRPr>
          </a:p>
          <a:p>
            <a:pPr eaLnBrk="1" hangingPunct="1">
              <a:defRPr/>
            </a:pPr>
            <a:r>
              <a:rPr lang="pt-BR" sz="1000" b="1" dirty="0">
                <a:solidFill>
                  <a:srgbClr val="00B0F0"/>
                </a:solidFill>
                <a:cs typeface="+mn-cs"/>
              </a:rPr>
              <a:t>--Modificando o comportamento lógico do “substring”  T-SQL</a:t>
            </a:r>
            <a:endParaRPr lang="en-US" sz="1000" b="1" dirty="0">
              <a:solidFill>
                <a:srgbClr val="00B0F0"/>
              </a:solidFill>
              <a:cs typeface="+mn-cs"/>
            </a:endParaRPr>
          </a:p>
          <a:p>
            <a:pPr eaLnBrk="1" hangingPunct="1">
              <a:defRPr/>
            </a:pPr>
            <a:endParaRPr lang="pt-BR" sz="1000" b="1" dirty="0">
              <a:cs typeface="+mn-cs"/>
            </a:endParaRPr>
          </a:p>
          <a:p>
            <a:pPr eaLnBrk="1" hangingPunct="1">
              <a:defRPr/>
            </a:pPr>
            <a:r>
              <a:rPr lang="pt-BR" sz="1000" b="1" dirty="0">
                <a:solidFill>
                  <a:srgbClr val="00B0F0"/>
                </a:solidFill>
                <a:cs typeface="+mn-cs"/>
              </a:rPr>
              <a:t>--Inserindo o Delta 01--&gt;[a = b] = 1 -abs(sign(a - b)) no</a:t>
            </a:r>
            <a:endParaRPr lang="en-US" sz="1000" b="1" dirty="0">
              <a:solidFill>
                <a:srgbClr val="00B0F0"/>
              </a:solidFill>
              <a:cs typeface="+mn-cs"/>
            </a:endParaRPr>
          </a:p>
          <a:p>
            <a:pPr eaLnBrk="1" hangingPunct="1">
              <a:defRPr/>
            </a:pPr>
            <a:r>
              <a:rPr lang="pt-BR" sz="1000" b="1" dirty="0">
                <a:solidFill>
                  <a:srgbClr val="00B0F0"/>
                </a:solidFill>
                <a:cs typeface="+mn-cs"/>
              </a:rPr>
              <a:t>--comando substring gerando a condição de decisão dinâmica</a:t>
            </a:r>
            <a:endParaRPr lang="en-US" sz="1000" b="1" dirty="0">
              <a:solidFill>
                <a:srgbClr val="00B0F0"/>
              </a:solidFill>
              <a:cs typeface="+mn-cs"/>
            </a:endParaRPr>
          </a:p>
          <a:p>
            <a:pPr eaLnBrk="1" hangingPunct="1">
              <a:defRPr/>
            </a:pPr>
            <a:r>
              <a:rPr lang="pt-BR" sz="1000" b="1" dirty="0">
                <a:solidFill>
                  <a:srgbClr val="00B0F0"/>
                </a:solidFill>
                <a:cs typeface="+mn-cs"/>
              </a:rPr>
              <a:t>--por meio do recebimento de parametros</a:t>
            </a:r>
            <a:endParaRPr lang="en-US" sz="1000" b="1" dirty="0">
              <a:solidFill>
                <a:srgbClr val="00B0F0"/>
              </a:solidFill>
              <a:cs typeface="+mn-cs"/>
            </a:endParaRPr>
          </a:p>
          <a:p>
            <a:pPr eaLnBrk="1" hangingPunct="1">
              <a:defRPr/>
            </a:pPr>
            <a:r>
              <a:rPr lang="en-US" sz="1000" b="1" dirty="0">
                <a:cs typeface="+mn-cs"/>
              </a:rPr>
              <a:t> </a:t>
            </a:r>
            <a:endParaRPr lang="en-US" sz="1000" dirty="0">
              <a:cs typeface="+mn-cs"/>
            </a:endParaRPr>
          </a:p>
          <a:p>
            <a:pPr eaLnBrk="1" hangingPunct="1">
              <a:defRPr/>
            </a:pPr>
            <a:r>
              <a:rPr lang="en-US" sz="1000" b="1" dirty="0">
                <a:solidFill>
                  <a:schemeClr val="tx2">
                    <a:lumMod val="75000"/>
                  </a:schemeClr>
                </a:solidFill>
                <a:cs typeface="+mn-cs"/>
              </a:rPr>
              <a:t>select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(1 / (1 - abs(sign(16 - 16))),6) as string_1,</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(5 / (1 - abs(sign(16 - 16))),9) as string_5</a:t>
            </a:r>
          </a:p>
          <a:p>
            <a:pPr eaLnBrk="1" hangingPunct="1">
              <a:defRPr/>
            </a:pPr>
            <a:endParaRPr lang="en-US" sz="1000" dirty="0">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string_1    string_5</a:t>
            </a:r>
            <a:endParaRPr lang="en-US" sz="1000" dirty="0">
              <a:solidFill>
                <a:schemeClr val="tx1"/>
              </a:solidFill>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1                    5</a:t>
            </a:r>
            <a:endParaRPr lang="en-US" sz="1000" dirty="0">
              <a:solidFill>
                <a:schemeClr val="tx1"/>
              </a:solidFill>
              <a:cs typeface="+mn-cs"/>
            </a:endParaRPr>
          </a:p>
          <a:p>
            <a:pPr eaLnBrk="1" hangingPunct="1">
              <a:defRPr/>
            </a:pPr>
            <a:r>
              <a:rPr lang="en-US" sz="1000" b="1" dirty="0">
                <a:solidFill>
                  <a:schemeClr val="tx1"/>
                </a:solidFill>
                <a:cs typeface="+mn-cs"/>
              </a:rPr>
              <a:t>---------------------------</a:t>
            </a:r>
          </a:p>
          <a:p>
            <a:pPr eaLnBrk="1" hangingPunct="1">
              <a:defRPr/>
            </a:pPr>
            <a:r>
              <a:rPr lang="en-US" sz="1000" b="1" dirty="0">
                <a:solidFill>
                  <a:schemeClr val="tx2">
                    <a:lumMod val="75000"/>
                  </a:schemeClr>
                </a:solidFill>
                <a:cs typeface="+mn-cs"/>
              </a:rPr>
              <a:t>select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(1 / (1 - abs(sign(16 - 12))),6) as string_6,</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(5 / (1 - abs(sign(16 - 12))),9) as string_9</a:t>
            </a:r>
            <a:endParaRPr lang="en-US" sz="1000" dirty="0">
              <a:solidFill>
                <a:schemeClr val="tx2">
                  <a:lumMod val="75000"/>
                </a:schemeClr>
              </a:solidFill>
              <a:cs typeface="+mn-cs"/>
            </a:endParaRPr>
          </a:p>
          <a:p>
            <a:pPr eaLnBrk="1" hangingPunct="1">
              <a:defRPr/>
            </a:pPr>
            <a:endParaRPr lang="pt-BR" sz="1000" dirty="0">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string_6    string_9</a:t>
            </a:r>
            <a:endParaRPr lang="en-US" sz="1000" dirty="0">
              <a:solidFill>
                <a:schemeClr val="tx1"/>
              </a:solidFill>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6                    9</a:t>
            </a:r>
            <a:endParaRPr lang="en-US" sz="1000" dirty="0">
              <a:solidFill>
                <a:schemeClr val="tx1"/>
              </a:solidFill>
              <a:cs typeface="+mn-cs"/>
            </a:endParaRPr>
          </a:p>
          <a:p>
            <a:pPr eaLnBrk="1" hangingPunct="1">
              <a:defRPr/>
            </a:pPr>
            <a:r>
              <a:rPr lang="en-US" sz="1000" b="1" dirty="0">
                <a:solidFill>
                  <a:schemeClr val="tx1"/>
                </a:solidFill>
                <a:cs typeface="+mn-cs"/>
              </a:rPr>
              <a:t>---------------------------</a:t>
            </a:r>
          </a:p>
          <a:p>
            <a:pPr eaLnBrk="1" hangingPunct="1">
              <a:defRPr/>
            </a:pPr>
            <a:endParaRPr lang="en-US" sz="1000" dirty="0">
              <a:cs typeface="+mn-cs"/>
            </a:endParaRPr>
          </a:p>
        </p:txBody>
      </p:sp>
      <p:grpSp>
        <p:nvGrpSpPr>
          <p:cNvPr id="74755" name="Group 146"/>
          <p:cNvGrpSpPr>
            <a:grpSpLocks/>
          </p:cNvGrpSpPr>
          <p:nvPr/>
        </p:nvGrpSpPr>
        <p:grpSpPr bwMode="auto">
          <a:xfrm>
            <a:off x="279400" y="358775"/>
            <a:ext cx="8297863" cy="374650"/>
            <a:chOff x="236" y="-2093"/>
            <a:chExt cx="5227" cy="236"/>
          </a:xfrm>
        </p:grpSpPr>
        <p:pic>
          <p:nvPicPr>
            <p:cNvPr id="7475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029200" cy="4462463"/>
          </a:xfrm>
          <a:prstGeom prst="rect">
            <a:avLst/>
          </a:prstGeom>
          <a:noFill/>
          <a:ln w="9525">
            <a:noFill/>
            <a:miter lim="800000"/>
            <a:headEnd/>
            <a:tailEnd/>
          </a:ln>
          <a:effectLst/>
        </p:spPr>
        <p:txBody>
          <a:bodyPr anchor="ctr">
            <a:spAutoFit/>
          </a:bodyPr>
          <a:lstStyle/>
          <a:p>
            <a:pPr eaLnBrk="1" hangingPunct="1">
              <a:defRPr/>
            </a:pPr>
            <a:r>
              <a:rPr lang="pt-BR" sz="1200" b="1" i="1" dirty="0">
                <a:solidFill>
                  <a:srgbClr val="00B0F0"/>
                </a:solidFill>
                <a:latin typeface="Constantia" pitchFamily="18" charset="0"/>
                <a:cs typeface="+mn-cs"/>
              </a:rPr>
              <a:t>--Modificando o comportamento lógico do “substring”  T-SQL</a:t>
            </a:r>
            <a:endParaRPr lang="en-US" sz="1200" b="1" i="1" dirty="0">
              <a:solidFill>
                <a:srgbClr val="00B0F0"/>
              </a:solidFill>
              <a:latin typeface="Constantia" pitchFamily="18" charset="0"/>
              <a:cs typeface="+mn-cs"/>
            </a:endParaRPr>
          </a:p>
          <a:p>
            <a:pPr eaLnBrk="1" hangingPunct="1">
              <a:defRPr/>
            </a:pPr>
            <a:endParaRPr lang="pt-BR" sz="1200" b="1" i="1" dirty="0">
              <a:solidFill>
                <a:srgbClr val="00B0F0"/>
              </a:solidFill>
              <a:latin typeface="Constantia" pitchFamily="18" charset="0"/>
              <a:cs typeface="+mn-cs"/>
            </a:endParaRPr>
          </a:p>
          <a:p>
            <a:pPr eaLnBrk="1" hangingPunct="1">
              <a:defRPr/>
            </a:pPr>
            <a:r>
              <a:rPr lang="pt-BR" sz="1200" b="1" i="1" dirty="0">
                <a:solidFill>
                  <a:srgbClr val="00B0F0"/>
                </a:solidFill>
                <a:latin typeface="Constantia" pitchFamily="18" charset="0"/>
                <a:cs typeface="+mn-cs"/>
              </a:rPr>
              <a:t>--Modificando o comportamento lógico do “group by”  T-SQL</a:t>
            </a:r>
            <a:endParaRPr lang="en-US" sz="1200" b="1" i="1" dirty="0">
              <a:solidFill>
                <a:srgbClr val="00B0F0"/>
              </a:solidFill>
              <a:latin typeface="Constantia" pitchFamily="18" charset="0"/>
              <a:cs typeface="+mn-cs"/>
            </a:endParaRPr>
          </a:p>
          <a:p>
            <a:pPr eaLnBrk="1" hangingPunct="1">
              <a:defRPr/>
            </a:pPr>
            <a:endParaRPr lang="pt-BR" sz="1200" b="1" dirty="0">
              <a:cs typeface="+mn-cs"/>
            </a:endParaRPr>
          </a:p>
          <a:p>
            <a:pPr eaLnBrk="1" hangingPunct="1">
              <a:defRPr/>
            </a:pPr>
            <a:r>
              <a:rPr lang="pt-BR" sz="1200" b="1" dirty="0">
                <a:solidFill>
                  <a:schemeClr val="tx1"/>
                </a:solidFill>
                <a:cs typeface="+mn-cs"/>
              </a:rPr>
              <a:t>--Inserindo o Delta 01--&gt;[a = b] = 1 -abs(sign(a - b)) no</a:t>
            </a:r>
            <a:endParaRPr lang="en-US" sz="1200" dirty="0">
              <a:solidFill>
                <a:schemeClr val="tx1"/>
              </a:solidFill>
              <a:cs typeface="+mn-cs"/>
            </a:endParaRPr>
          </a:p>
          <a:p>
            <a:pPr eaLnBrk="1" hangingPunct="1">
              <a:defRPr/>
            </a:pPr>
            <a:r>
              <a:rPr lang="pt-BR" sz="1200" b="1" dirty="0">
                <a:solidFill>
                  <a:schemeClr val="tx1"/>
                </a:solidFill>
                <a:cs typeface="+mn-cs"/>
              </a:rPr>
              <a:t>--comando </a:t>
            </a:r>
            <a:r>
              <a:rPr lang="pt-BR" sz="1200" b="1" i="1" dirty="0">
                <a:solidFill>
                  <a:srgbClr val="00B0F0"/>
                </a:solidFill>
                <a:latin typeface="Constantia" pitchFamily="18" charset="0"/>
                <a:cs typeface="+mn-cs"/>
              </a:rPr>
              <a:t>“substring”  T-SQL  e “group by”  T-SQL </a:t>
            </a:r>
            <a:r>
              <a:rPr lang="pt-BR" sz="1200" b="1" dirty="0">
                <a:solidFill>
                  <a:schemeClr val="tx1"/>
                </a:solidFill>
                <a:cs typeface="+mn-cs"/>
              </a:rPr>
              <a:t>gerando a condição de decisão dinâmica</a:t>
            </a:r>
            <a:endParaRPr lang="en-US" sz="1200" dirty="0">
              <a:solidFill>
                <a:schemeClr val="tx1"/>
              </a:solidFill>
              <a:cs typeface="+mn-cs"/>
            </a:endParaRPr>
          </a:p>
          <a:p>
            <a:pPr eaLnBrk="1" hangingPunct="1">
              <a:defRPr/>
            </a:pPr>
            <a:r>
              <a:rPr lang="pt-BR" sz="1200" b="1" dirty="0">
                <a:solidFill>
                  <a:schemeClr val="tx1"/>
                </a:solidFill>
                <a:cs typeface="+mn-cs"/>
              </a:rPr>
              <a:t>--por meio do recebimento de parametros</a:t>
            </a:r>
            <a:endParaRPr lang="en-US" sz="1200" dirty="0">
              <a:solidFill>
                <a:schemeClr val="tx1"/>
              </a:solidFill>
              <a:cs typeface="+mn-cs"/>
            </a:endParaRPr>
          </a:p>
          <a:p>
            <a:pPr eaLnBrk="1" hangingPunct="1">
              <a:defRPr/>
            </a:pPr>
            <a:endParaRPr lang="pt-BR" sz="1200" b="1" dirty="0">
              <a:cs typeface="+mn-cs"/>
            </a:endParaRPr>
          </a:p>
          <a:p>
            <a:pPr eaLnBrk="1" hangingPunct="1">
              <a:defRPr/>
            </a:pPr>
            <a:r>
              <a:rPr lang="pt-BR" sz="1200" b="1" dirty="0">
                <a:solidFill>
                  <a:schemeClr val="tx2">
                    <a:lumMod val="75000"/>
                  </a:schemeClr>
                </a:solidFill>
                <a:cs typeface="+mn-cs"/>
              </a:rPr>
              <a:t>--No primeiro caso substring torna-se ISNULL(1,5) e ISNULL(6,9)</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--portanto retorna 1 e 5 respectivamente que é = Local</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 </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--No segundo caso substring torna-se ISNULL(null,6) e ISNULL(null,9)</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--portanto retorna 6 e 9 respectivamente que é = DDD-Inter</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 </a:t>
            </a:r>
            <a:endParaRPr lang="en-US" sz="1200" dirty="0">
              <a:solidFill>
                <a:schemeClr val="tx2">
                  <a:lumMod val="75000"/>
                </a:schemeClr>
              </a:solidFill>
              <a:cs typeface="+mn-cs"/>
            </a:endParaRPr>
          </a:p>
          <a:p>
            <a:pPr eaLnBrk="1" hangingPunct="1">
              <a:defRPr/>
            </a:pPr>
            <a:r>
              <a:rPr lang="pt-BR" sz="1200" b="1" dirty="0">
                <a:solidFill>
                  <a:srgbClr val="00B0F0"/>
                </a:solidFill>
                <a:cs typeface="+mn-cs"/>
              </a:rPr>
              <a:t>--No primeiro caso Group by torna-se ISNULL(1,5) e ISNULL(6,9)</a:t>
            </a:r>
            <a:endParaRPr lang="en-US" sz="1200" dirty="0">
              <a:solidFill>
                <a:srgbClr val="00B0F0"/>
              </a:solidFill>
              <a:cs typeface="+mn-cs"/>
            </a:endParaRPr>
          </a:p>
          <a:p>
            <a:pPr eaLnBrk="1" hangingPunct="1">
              <a:defRPr/>
            </a:pPr>
            <a:r>
              <a:rPr lang="pt-BR" sz="1200" b="1" dirty="0">
                <a:solidFill>
                  <a:srgbClr val="00B0F0"/>
                </a:solidFill>
                <a:cs typeface="+mn-cs"/>
              </a:rPr>
              <a:t>--portanto retorna 1 e 5 respectivamente que é = Local</a:t>
            </a:r>
            <a:endParaRPr lang="en-US" sz="1200" dirty="0">
              <a:solidFill>
                <a:srgbClr val="00B0F0"/>
              </a:solidFill>
              <a:cs typeface="+mn-cs"/>
            </a:endParaRPr>
          </a:p>
          <a:p>
            <a:pPr eaLnBrk="1" hangingPunct="1">
              <a:defRPr/>
            </a:pPr>
            <a:endParaRPr lang="pt-BR" sz="1200" b="1" dirty="0">
              <a:solidFill>
                <a:srgbClr val="00B0F0"/>
              </a:solidFill>
              <a:cs typeface="+mn-cs"/>
            </a:endParaRPr>
          </a:p>
          <a:p>
            <a:pPr eaLnBrk="1" hangingPunct="1">
              <a:defRPr/>
            </a:pPr>
            <a:r>
              <a:rPr lang="pt-BR" sz="1200" b="1" dirty="0">
                <a:solidFill>
                  <a:srgbClr val="00B0F0"/>
                </a:solidFill>
                <a:cs typeface="+mn-cs"/>
              </a:rPr>
              <a:t>--No segundo caso Group by torna-se ISNULL(null,6) e ISNULL(null,9)</a:t>
            </a:r>
            <a:endParaRPr lang="en-US" sz="1200" dirty="0">
              <a:solidFill>
                <a:srgbClr val="00B0F0"/>
              </a:solidFill>
              <a:cs typeface="+mn-cs"/>
            </a:endParaRPr>
          </a:p>
          <a:p>
            <a:pPr eaLnBrk="1" hangingPunct="1">
              <a:defRPr/>
            </a:pPr>
            <a:r>
              <a:rPr lang="pt-BR" sz="1200" b="1" dirty="0">
                <a:solidFill>
                  <a:srgbClr val="00B0F0"/>
                </a:solidFill>
                <a:cs typeface="+mn-cs"/>
              </a:rPr>
              <a:t>--portanto retorna 6 e 9 respectivamente que é = DDD-Inter</a:t>
            </a:r>
            <a:endParaRPr lang="en-US" sz="1200" dirty="0">
              <a:solidFill>
                <a:srgbClr val="00B0F0"/>
              </a:solidFill>
              <a:cs typeface="+mn-cs"/>
            </a:endParaRPr>
          </a:p>
          <a:p>
            <a:pPr eaLnBrk="1" hangingPunct="1">
              <a:defRPr/>
            </a:pPr>
            <a:endParaRPr lang="en-US" sz="1000" b="1" dirty="0">
              <a:cs typeface="+mn-cs"/>
            </a:endParaRPr>
          </a:p>
          <a:p>
            <a:pPr eaLnBrk="1" hangingPunct="1">
              <a:defRPr/>
            </a:pPr>
            <a:endParaRPr lang="en-US" sz="1000" dirty="0">
              <a:cs typeface="+mn-cs"/>
            </a:endParaRPr>
          </a:p>
        </p:txBody>
      </p:sp>
      <p:grpSp>
        <p:nvGrpSpPr>
          <p:cNvPr id="76803" name="Group 146"/>
          <p:cNvGrpSpPr>
            <a:grpSpLocks/>
          </p:cNvGrpSpPr>
          <p:nvPr/>
        </p:nvGrpSpPr>
        <p:grpSpPr bwMode="auto">
          <a:xfrm>
            <a:off x="279400" y="358775"/>
            <a:ext cx="8297863" cy="374650"/>
            <a:chOff x="236" y="-2093"/>
            <a:chExt cx="5227" cy="236"/>
          </a:xfrm>
        </p:grpSpPr>
        <p:pic>
          <p:nvPicPr>
            <p:cNvPr id="7680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562600" cy="4648200"/>
          </a:xfrm>
          <a:prstGeom prst="rect">
            <a:avLst/>
          </a:prstGeom>
          <a:noFill/>
          <a:ln w="9525">
            <a:noFill/>
            <a:miter lim="800000"/>
            <a:headEnd/>
            <a:tailEnd/>
          </a:ln>
          <a:effectLst/>
        </p:spPr>
        <p:txBody>
          <a:bodyPr anchor="ctr">
            <a:spAutoFit/>
          </a:bodyPr>
          <a:lstStyle/>
          <a:p>
            <a:pPr eaLnBrk="1" hangingPunct="1">
              <a:defRPr/>
            </a:pPr>
            <a:r>
              <a:rPr lang="pt-BR" sz="1200" b="1" i="1" dirty="0">
                <a:solidFill>
                  <a:srgbClr val="00B0F0"/>
                </a:solidFill>
                <a:latin typeface="Constantia" pitchFamily="18" charset="0"/>
                <a:cs typeface="+mn-cs"/>
              </a:rPr>
              <a:t>--Comandos setados para forçar o retorno de null na divisão por zero</a:t>
            </a:r>
          </a:p>
          <a:p>
            <a:pPr eaLnBrk="1" hangingPunct="1">
              <a:defRPr/>
            </a:pPr>
            <a:endParaRPr lang="en-US" sz="1200" b="1" i="1" dirty="0">
              <a:solidFill>
                <a:srgbClr val="00B0F0"/>
              </a:solidFill>
              <a:latin typeface="Constantia" pitchFamily="18" charset="0"/>
              <a:cs typeface="+mn-cs"/>
            </a:endParaRPr>
          </a:p>
          <a:p>
            <a:pPr eaLnBrk="1" hangingPunct="1">
              <a:defRPr/>
            </a:pPr>
            <a:r>
              <a:rPr lang="en-US" sz="1200" b="1" i="1" dirty="0">
                <a:solidFill>
                  <a:srgbClr val="00B0F0"/>
                </a:solidFill>
                <a:latin typeface="Constantia" pitchFamily="18" charset="0"/>
                <a:cs typeface="+mn-cs"/>
              </a:rPr>
              <a:t>SET ANSI_WARNINGS off</a:t>
            </a:r>
          </a:p>
          <a:p>
            <a:pPr eaLnBrk="1" hangingPunct="1">
              <a:defRPr/>
            </a:pPr>
            <a:r>
              <a:rPr lang="en-US" sz="1200" b="1" i="1" dirty="0">
                <a:solidFill>
                  <a:srgbClr val="00B0F0"/>
                </a:solidFill>
                <a:latin typeface="Constantia" pitchFamily="18" charset="0"/>
                <a:cs typeface="+mn-cs"/>
              </a:rPr>
              <a:t>SET ARITHIGNORE ON</a:t>
            </a:r>
          </a:p>
          <a:p>
            <a:pPr eaLnBrk="1" hangingPunct="1">
              <a:defRPr/>
            </a:pPr>
            <a:r>
              <a:rPr lang="en-US" sz="1200" b="1" i="1" dirty="0">
                <a:solidFill>
                  <a:srgbClr val="00B0F0"/>
                </a:solidFill>
                <a:latin typeface="Constantia" pitchFamily="18" charset="0"/>
                <a:cs typeface="+mn-cs"/>
              </a:rPr>
              <a:t>SET ARITHABORT off</a:t>
            </a:r>
          </a:p>
          <a:p>
            <a:pPr eaLnBrk="1" hangingPunct="1">
              <a:defRPr/>
            </a:pPr>
            <a:endParaRPr lang="en-US" sz="1200" b="1" dirty="0">
              <a:cs typeface="+mn-cs"/>
            </a:endParaRPr>
          </a:p>
          <a:p>
            <a:pPr eaLnBrk="1" hangingPunct="1">
              <a:defRPr/>
            </a:pPr>
            <a:r>
              <a:rPr lang="en-US" sz="1200" b="1" dirty="0">
                <a:solidFill>
                  <a:schemeClr val="tx2">
                    <a:lumMod val="75000"/>
                  </a:schemeClr>
                </a:solidFill>
                <a:cs typeface="+mn-cs"/>
              </a:rPr>
              <a:t>select </a:t>
            </a:r>
            <a:r>
              <a:rPr lang="en-US" sz="1200" b="1" dirty="0" err="1">
                <a:solidFill>
                  <a:schemeClr val="tx2">
                    <a:lumMod val="75000"/>
                  </a:schemeClr>
                </a:solidFill>
                <a:cs typeface="+mn-cs"/>
              </a:rPr>
              <a:t>nome</a:t>
            </a:r>
            <a:r>
              <a:rPr lang="en-US" sz="1200" b="1" dirty="0">
                <a:solidFill>
                  <a:schemeClr val="tx2">
                    <a:lumMod val="75000"/>
                  </a:schemeClr>
                </a:solidFill>
                <a:cs typeface="+mn-cs"/>
              </a:rPr>
              <a:t>,</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call_type</a:t>
            </a:r>
            <a:r>
              <a:rPr lang="en-US" sz="1200" b="1" dirty="0">
                <a:solidFill>
                  <a:schemeClr val="tx2">
                    <a:lumMod val="75000"/>
                  </a:schemeClr>
                </a:solidFill>
                <a:cs typeface="+mn-cs"/>
              </a:rPr>
              <a:t> = substring('</a:t>
            </a:r>
            <a:r>
              <a:rPr lang="en-US" sz="1200" b="1" dirty="0" err="1">
                <a:solidFill>
                  <a:schemeClr val="tx2">
                    <a:lumMod val="75000"/>
                  </a:schemeClr>
                </a:solidFill>
                <a:cs typeface="+mn-cs"/>
              </a:rPr>
              <a:t>localDDD</a:t>
            </a:r>
            <a:r>
              <a:rPr lang="en-US" sz="1200" b="1" dirty="0">
                <a:solidFill>
                  <a:schemeClr val="tx2">
                    <a:lumMod val="75000"/>
                  </a:schemeClr>
                </a:solidFill>
                <a:cs typeface="+mn-cs"/>
              </a:rPr>
              <a:t>-Inter',</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(1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))),6),</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(5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))),9)),</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total_cost</a:t>
            </a:r>
            <a:r>
              <a:rPr lang="en-US" sz="1200" b="1" dirty="0">
                <a:solidFill>
                  <a:schemeClr val="tx2">
                    <a:lumMod val="75000"/>
                  </a:schemeClr>
                </a:solidFill>
                <a:cs typeface="+mn-cs"/>
              </a:rPr>
              <a:t> = sum(cost)</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from calls</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group by </a:t>
            </a:r>
            <a:r>
              <a:rPr lang="en-US" sz="1200" b="1" dirty="0" err="1">
                <a:solidFill>
                  <a:schemeClr val="tx2">
                    <a:lumMod val="75000"/>
                  </a:schemeClr>
                </a:solidFill>
                <a:cs typeface="+mn-cs"/>
              </a:rPr>
              <a:t>nome,substring</a:t>
            </a:r>
            <a:r>
              <a:rPr lang="en-US" sz="1200" b="1" dirty="0">
                <a:solidFill>
                  <a:schemeClr val="tx2">
                    <a:lumMod val="75000"/>
                  </a:schemeClr>
                </a:solidFill>
                <a:cs typeface="+mn-cs"/>
              </a:rPr>
              <a:t>('</a:t>
            </a:r>
            <a:r>
              <a:rPr lang="en-US" sz="1200" b="1" dirty="0" err="1">
                <a:solidFill>
                  <a:schemeClr val="tx2">
                    <a:lumMod val="75000"/>
                  </a:schemeClr>
                </a:solidFill>
                <a:cs typeface="+mn-cs"/>
              </a:rPr>
              <a:t>localDDD</a:t>
            </a:r>
            <a:r>
              <a:rPr lang="en-US" sz="1200" b="1" dirty="0">
                <a:solidFill>
                  <a:schemeClr val="tx2">
                    <a:lumMod val="75000"/>
                  </a:schemeClr>
                </a:solidFill>
                <a:cs typeface="+mn-cs"/>
              </a:rPr>
              <a:t>-Inter',  </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(1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))),6),</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(5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))),9))</a:t>
            </a:r>
            <a:endParaRPr lang="en-US" sz="1200" dirty="0">
              <a:solidFill>
                <a:schemeClr val="tx2">
                  <a:lumMod val="75000"/>
                </a:schemeClr>
              </a:solidFill>
              <a:cs typeface="+mn-cs"/>
            </a:endParaRPr>
          </a:p>
          <a:p>
            <a:pPr eaLnBrk="1" hangingPunct="1">
              <a:defRPr/>
            </a:pPr>
            <a:r>
              <a:rPr lang="pt-BR" sz="1200" b="1" dirty="0">
                <a:solidFill>
                  <a:schemeClr val="tx1"/>
                </a:solidFill>
                <a:cs typeface="+mn-cs"/>
              </a:rPr>
              <a:t>----------------------------------------------------------------------------------</a:t>
            </a:r>
            <a:endParaRPr lang="en-US" sz="1200" dirty="0">
              <a:solidFill>
                <a:schemeClr val="tx1"/>
              </a:solidFill>
              <a:cs typeface="+mn-cs"/>
            </a:endParaRPr>
          </a:p>
          <a:p>
            <a:pPr eaLnBrk="1" hangingPunct="1">
              <a:defRPr/>
            </a:pPr>
            <a:r>
              <a:rPr lang="pt-BR" sz="1200" b="1" dirty="0">
                <a:solidFill>
                  <a:schemeClr val="tx1"/>
                </a:solidFill>
                <a:cs typeface="+mn-cs"/>
              </a:rPr>
              <a:t>--Relatorio de saida direto usando apenas a tabela CALLS</a:t>
            </a:r>
            <a:endParaRPr lang="en-US" sz="1200" dirty="0">
              <a:solidFill>
                <a:schemeClr val="tx1"/>
              </a:solidFill>
              <a:cs typeface="+mn-cs"/>
            </a:endParaRPr>
          </a:p>
          <a:p>
            <a:pPr eaLnBrk="1" hangingPunct="1">
              <a:defRPr/>
            </a:pPr>
            <a:r>
              <a:rPr lang="en-US" sz="1200" b="1" dirty="0">
                <a:solidFill>
                  <a:schemeClr val="tx1"/>
                </a:solidFill>
                <a:cs typeface="+mn-cs"/>
              </a:rPr>
              <a:t>----------------------------------------------------------------------------------</a:t>
            </a:r>
            <a:endParaRPr lang="en-US" sz="1200" dirty="0">
              <a:solidFill>
                <a:schemeClr val="tx1"/>
              </a:solidFill>
              <a:cs typeface="+mn-cs"/>
            </a:endParaRPr>
          </a:p>
          <a:p>
            <a:pPr eaLnBrk="1" hangingPunct="1">
              <a:defRPr/>
            </a:pPr>
            <a:r>
              <a:rPr lang="en-US" sz="1200" b="1" dirty="0" err="1">
                <a:solidFill>
                  <a:schemeClr val="tx1"/>
                </a:solidFill>
                <a:cs typeface="+mn-cs"/>
              </a:rPr>
              <a:t>nome</a:t>
            </a:r>
            <a:r>
              <a:rPr lang="en-US" sz="1200" b="1" dirty="0">
                <a:solidFill>
                  <a:schemeClr val="tx1"/>
                </a:solidFill>
                <a:cs typeface="+mn-cs"/>
              </a:rPr>
              <a:t>    </a:t>
            </a:r>
            <a:r>
              <a:rPr lang="en-US" sz="1200" b="1" dirty="0" err="1">
                <a:solidFill>
                  <a:schemeClr val="tx1"/>
                </a:solidFill>
                <a:cs typeface="+mn-cs"/>
              </a:rPr>
              <a:t>call_type</a:t>
            </a:r>
            <a:r>
              <a:rPr lang="en-US" sz="1200" b="1" dirty="0">
                <a:solidFill>
                  <a:schemeClr val="tx1"/>
                </a:solidFill>
                <a:cs typeface="+mn-cs"/>
              </a:rPr>
              <a:t>      </a:t>
            </a:r>
            <a:r>
              <a:rPr lang="en-US" sz="1200" b="1" dirty="0" err="1">
                <a:solidFill>
                  <a:schemeClr val="tx1"/>
                </a:solidFill>
                <a:cs typeface="+mn-cs"/>
              </a:rPr>
              <a:t>total_cost</a:t>
            </a:r>
            <a:endParaRPr lang="en-US" sz="1200" dirty="0">
              <a:solidFill>
                <a:schemeClr val="tx1"/>
              </a:solidFill>
              <a:cs typeface="+mn-cs"/>
            </a:endParaRPr>
          </a:p>
          <a:p>
            <a:pPr eaLnBrk="1" hangingPunct="1">
              <a:defRPr/>
            </a:pPr>
            <a:r>
              <a:rPr lang="en-US" sz="1200" b="1" dirty="0">
                <a:solidFill>
                  <a:schemeClr val="tx1"/>
                </a:solidFill>
                <a:cs typeface="+mn-cs"/>
              </a:rPr>
              <a:t>---------- --------------     ---------------</a:t>
            </a:r>
            <a:endParaRPr lang="en-US" sz="1200" dirty="0">
              <a:solidFill>
                <a:schemeClr val="tx1"/>
              </a:solidFill>
              <a:cs typeface="+mn-cs"/>
            </a:endParaRPr>
          </a:p>
          <a:p>
            <a:pPr eaLnBrk="1" hangingPunct="1">
              <a:defRPr/>
            </a:pPr>
            <a:r>
              <a:rPr lang="en-US" sz="1200" b="1" dirty="0">
                <a:solidFill>
                  <a:schemeClr val="tx1"/>
                </a:solidFill>
                <a:cs typeface="+mn-cs"/>
              </a:rPr>
              <a:t>Deg        DDD-Inter       7.70</a:t>
            </a:r>
            <a:endParaRPr lang="en-US" sz="1200" dirty="0">
              <a:solidFill>
                <a:schemeClr val="tx1"/>
              </a:solidFill>
              <a:cs typeface="+mn-cs"/>
            </a:endParaRPr>
          </a:p>
          <a:p>
            <a:pPr eaLnBrk="1" hangingPunct="1">
              <a:defRPr/>
            </a:pPr>
            <a:r>
              <a:rPr lang="en-US" sz="1200" b="1" dirty="0">
                <a:solidFill>
                  <a:schemeClr val="tx1"/>
                </a:solidFill>
                <a:cs typeface="+mn-cs"/>
              </a:rPr>
              <a:t>Deg        local              25.70</a:t>
            </a:r>
            <a:endParaRPr lang="en-US" sz="1200" dirty="0">
              <a:solidFill>
                <a:schemeClr val="tx1"/>
              </a:solidFill>
              <a:cs typeface="+mn-cs"/>
            </a:endParaRPr>
          </a:p>
          <a:p>
            <a:pPr eaLnBrk="1" hangingPunct="1">
              <a:defRPr/>
            </a:pPr>
            <a:r>
              <a:rPr lang="pt-BR" sz="1200" b="1" dirty="0">
                <a:solidFill>
                  <a:schemeClr val="tx1"/>
                </a:solidFill>
                <a:cs typeface="+mn-cs"/>
              </a:rPr>
              <a:t>Law        local                6.70</a:t>
            </a:r>
            <a:endParaRPr lang="en-US" sz="1200" dirty="0">
              <a:solidFill>
                <a:schemeClr val="tx1"/>
              </a:solidFill>
              <a:cs typeface="+mn-cs"/>
            </a:endParaRPr>
          </a:p>
          <a:p>
            <a:pPr eaLnBrk="1" hangingPunct="1">
              <a:defRPr/>
            </a:pPr>
            <a:endParaRPr lang="en-US" sz="1000" b="1" dirty="0">
              <a:cs typeface="+mn-cs"/>
            </a:endParaRPr>
          </a:p>
          <a:p>
            <a:pPr eaLnBrk="1" hangingPunct="1">
              <a:defRPr/>
            </a:pPr>
            <a:endParaRPr lang="en-US" sz="1000" dirty="0">
              <a:cs typeface="+mn-cs"/>
            </a:endParaRPr>
          </a:p>
        </p:txBody>
      </p:sp>
      <p:grpSp>
        <p:nvGrpSpPr>
          <p:cNvPr id="78851" name="Group 146"/>
          <p:cNvGrpSpPr>
            <a:grpSpLocks/>
          </p:cNvGrpSpPr>
          <p:nvPr/>
        </p:nvGrpSpPr>
        <p:grpSpPr bwMode="auto">
          <a:xfrm>
            <a:off x="279400" y="358775"/>
            <a:ext cx="8297863" cy="374650"/>
            <a:chOff x="236" y="-2093"/>
            <a:chExt cx="5227" cy="236"/>
          </a:xfrm>
        </p:grpSpPr>
        <p:pic>
          <p:nvPicPr>
            <p:cNvPr id="78852"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46"/>
          <p:cNvGrpSpPr>
            <a:grpSpLocks/>
          </p:cNvGrpSpPr>
          <p:nvPr/>
        </p:nvGrpSpPr>
        <p:grpSpPr bwMode="auto">
          <a:xfrm>
            <a:off x="279400" y="358775"/>
            <a:ext cx="7237413" cy="374650"/>
            <a:chOff x="236" y="-2093"/>
            <a:chExt cx="5227" cy="236"/>
          </a:xfrm>
        </p:grpSpPr>
        <p:pic>
          <p:nvPicPr>
            <p:cNvPr id="8090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6" y="-2091"/>
              <a:ext cx="4061"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0899" name="Retângulo 1"/>
          <p:cNvSpPr>
            <a:spLocks noChangeArrowheads="1"/>
          </p:cNvSpPr>
          <p:nvPr/>
        </p:nvSpPr>
        <p:spPr bwMode="auto">
          <a:xfrm>
            <a:off x="1166813" y="996950"/>
            <a:ext cx="61817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CREATE TABLE [dbo].[TB_SALARIO](</a:t>
            </a:r>
          </a:p>
          <a:p>
            <a:pPr eaLnBrk="1" hangingPunct="1">
              <a:spcBef>
                <a:spcPct val="0"/>
              </a:spcBef>
              <a:buClrTx/>
              <a:buSzTx/>
              <a:buFontTx/>
              <a:buNone/>
            </a:pPr>
            <a:r>
              <a:rPr lang="pt-BR" altLang="en-US" sz="800">
                <a:solidFill>
                  <a:srgbClr val="00B050"/>
                </a:solidFill>
                <a:latin typeface="Segoe"/>
              </a:rPr>
              <a:t>	[CD_PESSOA] [int] NULL,</a:t>
            </a:r>
          </a:p>
          <a:p>
            <a:pPr eaLnBrk="1" hangingPunct="1">
              <a:spcBef>
                <a:spcPct val="0"/>
              </a:spcBef>
              <a:buClrTx/>
              <a:buSzTx/>
              <a:buFontTx/>
              <a:buNone/>
            </a:pPr>
            <a:r>
              <a:rPr lang="pt-BR" altLang="en-US" sz="800">
                <a:solidFill>
                  <a:srgbClr val="00B050"/>
                </a:solidFill>
                <a:latin typeface="Segoe"/>
              </a:rPr>
              <a:t>	[NR_MES_SALARIO] [tinyint] NULL,</a:t>
            </a:r>
          </a:p>
          <a:p>
            <a:pPr eaLnBrk="1" hangingPunct="1">
              <a:spcBef>
                <a:spcPct val="0"/>
              </a:spcBef>
              <a:buClrTx/>
              <a:buSzTx/>
              <a:buFontTx/>
              <a:buNone/>
            </a:pPr>
            <a:r>
              <a:rPr lang="pt-BR" altLang="en-US" sz="800">
                <a:solidFill>
                  <a:srgbClr val="00B050"/>
                </a:solidFill>
                <a:latin typeface="Segoe"/>
              </a:rPr>
              <a:t>	[VL_SALARIO] [decimal](18, 2) NULL</a:t>
            </a:r>
          </a:p>
          <a:p>
            <a:pPr eaLnBrk="1" hangingPunct="1">
              <a:spcBef>
                <a:spcPct val="0"/>
              </a:spcBef>
              <a:buClrTx/>
              <a:buSzTx/>
              <a:buFontTx/>
              <a:buNone/>
            </a:pPr>
            <a:r>
              <a:rPr lang="pt-BR" altLang="en-US" sz="800">
                <a:solidFill>
                  <a:srgbClr val="00B050"/>
                </a:solidFill>
                <a:latin typeface="Segoe"/>
              </a:rPr>
              <a:t>) ON [PRIMARY]</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INSERT INTO [DB_TESTE].[dbo].[TB_SALARIO] ([CD_PESSOA] ,[NR_MES_SALARIO] ,[VL_SALARIO])  VALUES (1,1 ,540)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 ,[NR_MES_SALARIO],[VL_SALARIO]) VALUES(1,2,545)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VALUES(1,3,530)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VALUES(2,1,640)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VALUES(2,2,645)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VALUES(2,3,630)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 ,1 ,740)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VALUES(3,2,745)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VALUES(3,3,730)</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GO</a:t>
            </a: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146"/>
          <p:cNvGrpSpPr>
            <a:grpSpLocks/>
          </p:cNvGrpSpPr>
          <p:nvPr/>
        </p:nvGrpSpPr>
        <p:grpSpPr bwMode="auto">
          <a:xfrm>
            <a:off x="279400" y="358775"/>
            <a:ext cx="6858000" cy="374650"/>
            <a:chOff x="236" y="-2093"/>
            <a:chExt cx="5227" cy="236"/>
          </a:xfrm>
        </p:grpSpPr>
        <p:pic>
          <p:nvPicPr>
            <p:cNvPr id="8294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2947" name="Retângulo 1"/>
          <p:cNvSpPr>
            <a:spLocks noChangeArrowheads="1"/>
          </p:cNvSpPr>
          <p:nvPr/>
        </p:nvSpPr>
        <p:spPr bwMode="auto">
          <a:xfrm>
            <a:off x="1166813" y="996950"/>
            <a:ext cx="61817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SET NOCOUNT ON;</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DECLARE @vCD_PESSOA int</a:t>
            </a:r>
          </a:p>
          <a:p>
            <a:pPr eaLnBrk="1" hangingPunct="1">
              <a:spcBef>
                <a:spcPct val="0"/>
              </a:spcBef>
              <a:buClrTx/>
              <a:buSzTx/>
              <a:buFontTx/>
              <a:buNone/>
            </a:pPr>
            <a:r>
              <a:rPr lang="pt-BR" altLang="en-US" sz="800">
                <a:solidFill>
                  <a:srgbClr val="00B050"/>
                </a:solidFill>
                <a:latin typeface="Segoe"/>
              </a:rPr>
              <a:t>DECLARE @vVL_SALARIO DECIMAL(18,2)</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CREATE TABLE #TB_REL_SALARIO(</a:t>
            </a:r>
          </a:p>
          <a:p>
            <a:pPr eaLnBrk="1" hangingPunct="1">
              <a:spcBef>
                <a:spcPct val="0"/>
              </a:spcBef>
              <a:buClrTx/>
              <a:buSzTx/>
              <a:buFontTx/>
              <a:buNone/>
            </a:pPr>
            <a:r>
              <a:rPr lang="pt-BR" altLang="en-US" sz="800">
                <a:solidFill>
                  <a:srgbClr val="00B050"/>
                </a:solidFill>
                <a:latin typeface="Segoe"/>
              </a:rPr>
              <a:t>vvCD_PESSOA int NULL,</a:t>
            </a:r>
          </a:p>
          <a:p>
            <a:pPr eaLnBrk="1" hangingPunct="1">
              <a:spcBef>
                <a:spcPct val="0"/>
              </a:spcBef>
              <a:buClrTx/>
              <a:buSzTx/>
              <a:buFontTx/>
              <a:buNone/>
            </a:pPr>
            <a:r>
              <a:rPr lang="pt-BR" altLang="en-US" sz="800">
                <a:solidFill>
                  <a:srgbClr val="00B050"/>
                </a:solidFill>
                <a:latin typeface="Segoe"/>
              </a:rPr>
              <a:t>vvJAN DECIMAL(18,2) NULL,</a:t>
            </a:r>
          </a:p>
          <a:p>
            <a:pPr eaLnBrk="1" hangingPunct="1">
              <a:spcBef>
                <a:spcPct val="0"/>
              </a:spcBef>
              <a:buClrTx/>
              <a:buSzTx/>
              <a:buFontTx/>
              <a:buNone/>
            </a:pPr>
            <a:r>
              <a:rPr lang="pt-BR" altLang="en-US" sz="800">
                <a:solidFill>
                  <a:srgbClr val="00B050"/>
                </a:solidFill>
                <a:latin typeface="Segoe"/>
              </a:rPr>
              <a:t>vvFEV DECIMAL(18,2) NULL,</a:t>
            </a:r>
          </a:p>
          <a:p>
            <a:pPr eaLnBrk="1" hangingPunct="1">
              <a:spcBef>
                <a:spcPct val="0"/>
              </a:spcBef>
              <a:buClrTx/>
              <a:buSzTx/>
              <a:buFontTx/>
              <a:buNone/>
            </a:pPr>
            <a:r>
              <a:rPr lang="pt-BR" altLang="en-US" sz="800">
                <a:solidFill>
                  <a:srgbClr val="00B050"/>
                </a:solidFill>
                <a:latin typeface="Segoe"/>
              </a:rPr>
              <a:t>vvMAR DECIMAL(18,2) NULL,</a:t>
            </a:r>
          </a:p>
          <a:p>
            <a:pPr eaLnBrk="1" hangingPunct="1">
              <a:spcBef>
                <a:spcPct val="0"/>
              </a:spcBef>
              <a:buClrTx/>
              <a:buSzTx/>
              <a:buFontTx/>
              <a:buNone/>
            </a:pPr>
            <a:r>
              <a:rPr lang="pt-BR" altLang="en-US" sz="800">
                <a:solidFill>
                  <a:srgbClr val="00B050"/>
                </a:solidFill>
                <a:latin typeface="Segoe"/>
              </a:rPr>
              <a:t>vvABR DECIMAL(18,2) NULL,</a:t>
            </a:r>
          </a:p>
          <a:p>
            <a:pPr eaLnBrk="1" hangingPunct="1">
              <a:spcBef>
                <a:spcPct val="0"/>
              </a:spcBef>
              <a:buClrTx/>
              <a:buSzTx/>
              <a:buFontTx/>
              <a:buNone/>
            </a:pPr>
            <a:r>
              <a:rPr lang="pt-BR" altLang="en-US" sz="800">
                <a:solidFill>
                  <a:srgbClr val="00B050"/>
                </a:solidFill>
                <a:latin typeface="Segoe"/>
              </a:rPr>
              <a:t>vvMAI DECIMAL(18,2) NULL,</a:t>
            </a:r>
          </a:p>
          <a:p>
            <a:pPr eaLnBrk="1" hangingPunct="1">
              <a:spcBef>
                <a:spcPct val="0"/>
              </a:spcBef>
              <a:buClrTx/>
              <a:buSzTx/>
              <a:buFontTx/>
              <a:buNone/>
            </a:pPr>
            <a:r>
              <a:rPr lang="pt-BR" altLang="en-US" sz="800">
                <a:solidFill>
                  <a:srgbClr val="00B050"/>
                </a:solidFill>
                <a:latin typeface="Segoe"/>
              </a:rPr>
              <a:t>vvJUN DECIMAL(18,2) NULL,</a:t>
            </a:r>
          </a:p>
          <a:p>
            <a:pPr eaLnBrk="1" hangingPunct="1">
              <a:spcBef>
                <a:spcPct val="0"/>
              </a:spcBef>
              <a:buClrTx/>
              <a:buSzTx/>
              <a:buFontTx/>
              <a:buNone/>
            </a:pPr>
            <a:r>
              <a:rPr lang="pt-BR" altLang="en-US" sz="800">
                <a:solidFill>
                  <a:srgbClr val="00B050"/>
                </a:solidFill>
                <a:latin typeface="Segoe"/>
              </a:rPr>
              <a:t>vvJUL DECIMAL(18,2) NULL,</a:t>
            </a:r>
          </a:p>
          <a:p>
            <a:pPr eaLnBrk="1" hangingPunct="1">
              <a:spcBef>
                <a:spcPct val="0"/>
              </a:spcBef>
              <a:buClrTx/>
              <a:buSzTx/>
              <a:buFontTx/>
              <a:buNone/>
            </a:pPr>
            <a:r>
              <a:rPr lang="pt-BR" altLang="en-US" sz="800">
                <a:solidFill>
                  <a:srgbClr val="00B050"/>
                </a:solidFill>
                <a:latin typeface="Segoe"/>
              </a:rPr>
              <a:t>vvAGO DECIMAL(18,2) NULL,</a:t>
            </a:r>
          </a:p>
          <a:p>
            <a:pPr eaLnBrk="1" hangingPunct="1">
              <a:spcBef>
                <a:spcPct val="0"/>
              </a:spcBef>
              <a:buClrTx/>
              <a:buSzTx/>
              <a:buFontTx/>
              <a:buNone/>
            </a:pPr>
            <a:r>
              <a:rPr lang="pt-BR" altLang="en-US" sz="800">
                <a:solidFill>
                  <a:srgbClr val="00B050"/>
                </a:solidFill>
                <a:latin typeface="Segoe"/>
              </a:rPr>
              <a:t>vvSET DECIMAL(18,2) NULL,</a:t>
            </a:r>
          </a:p>
          <a:p>
            <a:pPr eaLnBrk="1" hangingPunct="1">
              <a:spcBef>
                <a:spcPct val="0"/>
              </a:spcBef>
              <a:buClrTx/>
              <a:buSzTx/>
              <a:buFontTx/>
              <a:buNone/>
            </a:pPr>
            <a:r>
              <a:rPr lang="pt-BR" altLang="en-US" sz="800">
                <a:solidFill>
                  <a:srgbClr val="00B050"/>
                </a:solidFill>
                <a:latin typeface="Segoe"/>
              </a:rPr>
              <a:t>vvOUT DECIMAL(18,2) NULL,</a:t>
            </a:r>
          </a:p>
          <a:p>
            <a:pPr eaLnBrk="1" hangingPunct="1">
              <a:spcBef>
                <a:spcPct val="0"/>
              </a:spcBef>
              <a:buClrTx/>
              <a:buSzTx/>
              <a:buFontTx/>
              <a:buNone/>
            </a:pPr>
            <a:r>
              <a:rPr lang="pt-BR" altLang="en-US" sz="800">
                <a:solidFill>
                  <a:srgbClr val="00B050"/>
                </a:solidFill>
                <a:latin typeface="Segoe"/>
              </a:rPr>
              <a:t>vvNOV DECIMAL(18,2) NULL,</a:t>
            </a:r>
          </a:p>
          <a:p>
            <a:pPr eaLnBrk="1" hangingPunct="1">
              <a:spcBef>
                <a:spcPct val="0"/>
              </a:spcBef>
              <a:buClrTx/>
              <a:buSzTx/>
              <a:buFontTx/>
              <a:buNone/>
            </a:pPr>
            <a:r>
              <a:rPr lang="pt-BR" altLang="en-US" sz="800">
                <a:solidFill>
                  <a:srgbClr val="00B050"/>
                </a:solidFill>
                <a:latin typeface="Segoe"/>
              </a:rPr>
              <a:t>vvDEZ DECIMAL(18,2) NULL)</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INSERT INTO #TB_REL_SALARIO (vvCD_PESSOA)</a:t>
            </a:r>
          </a:p>
          <a:p>
            <a:pPr eaLnBrk="1" hangingPunct="1">
              <a:spcBef>
                <a:spcPct val="0"/>
              </a:spcBef>
              <a:buClrTx/>
              <a:buSzTx/>
              <a:buFontTx/>
              <a:buNone/>
            </a:pPr>
            <a:r>
              <a:rPr lang="pt-BR" altLang="en-US" sz="800">
                <a:solidFill>
                  <a:srgbClr val="00B050"/>
                </a:solidFill>
                <a:latin typeface="Segoe"/>
              </a:rPr>
              <a:t>SELECT DISTINCT CD_PESSOA FROM [TB_SALARIO] ORDER BY CD_PESSOA</a:t>
            </a: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46"/>
          <p:cNvGrpSpPr>
            <a:grpSpLocks/>
          </p:cNvGrpSpPr>
          <p:nvPr/>
        </p:nvGrpSpPr>
        <p:grpSpPr bwMode="auto">
          <a:xfrm>
            <a:off x="279400" y="358775"/>
            <a:ext cx="7462838" cy="374650"/>
            <a:chOff x="236" y="-2093"/>
            <a:chExt cx="5227" cy="236"/>
          </a:xfrm>
        </p:grpSpPr>
        <p:pic>
          <p:nvPicPr>
            <p:cNvPr id="8499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4995" name="Retângulo 1"/>
          <p:cNvSpPr>
            <a:spLocks noChangeArrowheads="1"/>
          </p:cNvSpPr>
          <p:nvPr/>
        </p:nvSpPr>
        <p:spPr bwMode="auto">
          <a:xfrm>
            <a:off x="279400" y="996950"/>
            <a:ext cx="798512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DECLARE rs CURSOR FOR </a:t>
            </a:r>
          </a:p>
          <a:p>
            <a:pPr eaLnBrk="1" hangingPunct="1">
              <a:spcBef>
                <a:spcPct val="0"/>
              </a:spcBef>
              <a:buClrTx/>
              <a:buSzTx/>
              <a:buFontTx/>
              <a:buNone/>
            </a:pPr>
            <a:r>
              <a:rPr lang="pt-BR" altLang="en-US" sz="800">
                <a:solidFill>
                  <a:srgbClr val="00B050"/>
                </a:solidFill>
                <a:latin typeface="Segoe"/>
              </a:rPr>
              <a:t>SELECT DISTINCT CD_PESSOA FROM [TB_SALARIO] ORDER BY CD_PESSOA</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OPEN rs</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FETCH NEXT FROM rs </a:t>
            </a:r>
          </a:p>
          <a:p>
            <a:pPr eaLnBrk="1" hangingPunct="1">
              <a:spcBef>
                <a:spcPct val="0"/>
              </a:spcBef>
              <a:buClrTx/>
              <a:buSzTx/>
              <a:buFontTx/>
              <a:buNone/>
            </a:pPr>
            <a:r>
              <a:rPr lang="pt-BR" altLang="en-US" sz="800">
                <a:solidFill>
                  <a:srgbClr val="00B050"/>
                </a:solidFill>
                <a:latin typeface="Segoe"/>
              </a:rPr>
              <a:t>INTO @vCD_PESSOA</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WHILE @@FETCH_STATUS = 0</a:t>
            </a:r>
          </a:p>
          <a:p>
            <a:pPr eaLnBrk="1" hangingPunct="1">
              <a:spcBef>
                <a:spcPct val="0"/>
              </a:spcBef>
              <a:buClrTx/>
              <a:buSzTx/>
              <a:buFontTx/>
              <a:buNone/>
            </a:pPr>
            <a:r>
              <a:rPr lang="pt-BR" altLang="en-US" sz="800">
                <a:solidFill>
                  <a:srgbClr val="00B050"/>
                </a:solidFill>
                <a:latin typeface="Segoe"/>
              </a:rPr>
              <a:t>BEGIN</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 AND CD_PESSOA = @vCD_PESSOA</a:t>
            </a:r>
          </a:p>
          <a:p>
            <a:pPr eaLnBrk="1" hangingPunct="1">
              <a:spcBef>
                <a:spcPct val="0"/>
              </a:spcBef>
              <a:buClrTx/>
              <a:buSzTx/>
              <a:buFontTx/>
              <a:buNone/>
            </a:pPr>
            <a:r>
              <a:rPr lang="pt-BR" altLang="en-US" sz="800">
                <a:solidFill>
                  <a:srgbClr val="00B050"/>
                </a:solidFill>
                <a:latin typeface="Segoe"/>
              </a:rPr>
              <a:t>		  UPDATE #TB_REL_SALARIO SET vvJAN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2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2 AND CD_PESSOA = @vCD_PESSOA</a:t>
            </a:r>
          </a:p>
          <a:p>
            <a:pPr eaLnBrk="1" hangingPunct="1">
              <a:spcBef>
                <a:spcPct val="0"/>
              </a:spcBef>
              <a:buClrTx/>
              <a:buSzTx/>
              <a:buFontTx/>
              <a:buNone/>
            </a:pPr>
            <a:r>
              <a:rPr lang="pt-BR" altLang="en-US" sz="800">
                <a:solidFill>
                  <a:srgbClr val="00B050"/>
                </a:solidFill>
                <a:latin typeface="Segoe"/>
              </a:rPr>
              <a:t>		  UPDATE #TB_REL_SALARIO SET vvFEV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3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=3 AND CD_PESSOA = @vCD_PESSOA</a:t>
            </a:r>
          </a:p>
          <a:p>
            <a:pPr eaLnBrk="1" hangingPunct="1">
              <a:spcBef>
                <a:spcPct val="0"/>
              </a:spcBef>
              <a:buClrTx/>
              <a:buSzTx/>
              <a:buFontTx/>
              <a:buNone/>
            </a:pPr>
            <a:r>
              <a:rPr lang="pt-BR" altLang="en-US" sz="800">
                <a:solidFill>
                  <a:srgbClr val="00B050"/>
                </a:solidFill>
                <a:latin typeface="Segoe"/>
              </a:rPr>
              <a:t>		  UPDATE #TB_REL_SALARIO SET vvMAR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4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4 AND CD_PESSOA = @vCD_PESSOA</a:t>
            </a:r>
          </a:p>
          <a:p>
            <a:pPr eaLnBrk="1" hangingPunct="1">
              <a:spcBef>
                <a:spcPct val="0"/>
              </a:spcBef>
              <a:buClrTx/>
              <a:buSzTx/>
              <a:buFontTx/>
              <a:buNone/>
            </a:pPr>
            <a:r>
              <a:rPr lang="pt-BR" altLang="en-US" sz="800">
                <a:solidFill>
                  <a:srgbClr val="00B050"/>
                </a:solidFill>
                <a:latin typeface="Segoe"/>
              </a:rPr>
              <a:t>		  UPDATE #TB_REL_SALARIO SET vvABR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A2998A"/>
                </a:solidFill>
                <a:latin typeface="Segoe"/>
              </a:rPr>
              <a:t>	</a:t>
            </a: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146"/>
          <p:cNvGrpSpPr>
            <a:grpSpLocks/>
          </p:cNvGrpSpPr>
          <p:nvPr/>
        </p:nvGrpSpPr>
        <p:grpSpPr bwMode="auto">
          <a:xfrm>
            <a:off x="279400" y="358775"/>
            <a:ext cx="7462838" cy="374650"/>
            <a:chOff x="236" y="-2093"/>
            <a:chExt cx="5227" cy="236"/>
          </a:xfrm>
        </p:grpSpPr>
        <p:pic>
          <p:nvPicPr>
            <p:cNvPr id="8704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7043" name="Retângulo 1"/>
          <p:cNvSpPr>
            <a:spLocks noChangeArrowheads="1"/>
          </p:cNvSpPr>
          <p:nvPr/>
        </p:nvSpPr>
        <p:spPr bwMode="auto">
          <a:xfrm>
            <a:off x="17463" y="731838"/>
            <a:ext cx="798671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if exists (select VL_SALARIO from [TB_SALARIO] where NR_MES_SALARIO = 5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5 AND CD_PESSOA = @vCD_PESSOA</a:t>
            </a:r>
          </a:p>
          <a:p>
            <a:pPr eaLnBrk="1" hangingPunct="1">
              <a:spcBef>
                <a:spcPct val="0"/>
              </a:spcBef>
              <a:buClrTx/>
              <a:buSzTx/>
              <a:buFontTx/>
              <a:buNone/>
            </a:pPr>
            <a:r>
              <a:rPr lang="pt-BR" altLang="en-US" sz="800">
                <a:solidFill>
                  <a:srgbClr val="00B050"/>
                </a:solidFill>
                <a:latin typeface="Segoe"/>
              </a:rPr>
              <a:t>		  UPDATE #TB_REL_SALARIO SET vvMAI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6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6 AND CD_PESSOA = @vCD_PESSOA</a:t>
            </a:r>
          </a:p>
          <a:p>
            <a:pPr eaLnBrk="1" hangingPunct="1">
              <a:spcBef>
                <a:spcPct val="0"/>
              </a:spcBef>
              <a:buClrTx/>
              <a:buSzTx/>
              <a:buFontTx/>
              <a:buNone/>
            </a:pPr>
            <a:r>
              <a:rPr lang="pt-BR" altLang="en-US" sz="800">
                <a:solidFill>
                  <a:srgbClr val="00B050"/>
                </a:solidFill>
                <a:latin typeface="Segoe"/>
              </a:rPr>
              <a:t>		  UPDATE #TB_REL_SALARIO SET vvJUN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7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7 AND CD_PESSOA = @vCD_PESSOA</a:t>
            </a:r>
          </a:p>
          <a:p>
            <a:pPr eaLnBrk="1" hangingPunct="1">
              <a:spcBef>
                <a:spcPct val="0"/>
              </a:spcBef>
              <a:buClrTx/>
              <a:buSzTx/>
              <a:buFontTx/>
              <a:buNone/>
            </a:pPr>
            <a:r>
              <a:rPr lang="pt-BR" altLang="en-US" sz="800">
                <a:solidFill>
                  <a:srgbClr val="00B050"/>
                </a:solidFill>
                <a:latin typeface="Segoe"/>
              </a:rPr>
              <a:t>		  UPDATE #TB_REL_SALARIO SET vvJUL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8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8 AND CD_PESSOA = @vCD_PESSOA</a:t>
            </a:r>
          </a:p>
          <a:p>
            <a:pPr eaLnBrk="1" hangingPunct="1">
              <a:spcBef>
                <a:spcPct val="0"/>
              </a:spcBef>
              <a:buClrTx/>
              <a:buSzTx/>
              <a:buFontTx/>
              <a:buNone/>
            </a:pPr>
            <a:r>
              <a:rPr lang="pt-BR" altLang="en-US" sz="800">
                <a:solidFill>
                  <a:srgbClr val="00B050"/>
                </a:solidFill>
                <a:latin typeface="Segoe"/>
              </a:rPr>
              <a:t>		  UPDATE #TB_REL_SALARIO SET vvAGO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9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9 AND CD_PESSOA = @vCD_PESSOA</a:t>
            </a:r>
          </a:p>
          <a:p>
            <a:pPr eaLnBrk="1" hangingPunct="1">
              <a:spcBef>
                <a:spcPct val="0"/>
              </a:spcBef>
              <a:buClrTx/>
              <a:buSzTx/>
              <a:buFontTx/>
              <a:buNone/>
            </a:pPr>
            <a:r>
              <a:rPr lang="pt-BR" altLang="en-US" sz="800">
                <a:solidFill>
                  <a:srgbClr val="00B050"/>
                </a:solidFill>
                <a:latin typeface="Segoe"/>
              </a:rPr>
              <a:t>		  UPDATE #TB_REL_SALARIO SET vvSET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10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10 AND CD_PESSOA = @vCD_PESSOA</a:t>
            </a:r>
          </a:p>
          <a:p>
            <a:pPr eaLnBrk="1" hangingPunct="1">
              <a:spcBef>
                <a:spcPct val="0"/>
              </a:spcBef>
              <a:buClrTx/>
              <a:buSzTx/>
              <a:buFontTx/>
              <a:buNone/>
            </a:pPr>
            <a:r>
              <a:rPr lang="pt-BR" altLang="en-US" sz="800">
                <a:solidFill>
                  <a:srgbClr val="00B050"/>
                </a:solidFill>
                <a:latin typeface="Segoe"/>
              </a:rPr>
              <a:t>		  UPDATE #TB_REL_SALARIO SET vvOUT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11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11 AND CD_PESSOA = @vCD_PESSOA</a:t>
            </a:r>
          </a:p>
          <a:p>
            <a:pPr eaLnBrk="1" hangingPunct="1">
              <a:spcBef>
                <a:spcPct val="0"/>
              </a:spcBef>
              <a:buClrTx/>
              <a:buSzTx/>
              <a:buFontTx/>
              <a:buNone/>
            </a:pPr>
            <a:r>
              <a:rPr lang="pt-BR" altLang="en-US" sz="800">
                <a:solidFill>
                  <a:srgbClr val="00B050"/>
                </a:solidFill>
                <a:latin typeface="Segoe"/>
              </a:rPr>
              <a:t>		  UPDATE #TB_REL_SALARIO SET vvNOV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12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12 AND CD_PESSOA = @vCD_PESSOA</a:t>
            </a:r>
          </a:p>
          <a:p>
            <a:pPr eaLnBrk="1" hangingPunct="1">
              <a:spcBef>
                <a:spcPct val="0"/>
              </a:spcBef>
              <a:buClrTx/>
              <a:buSzTx/>
              <a:buFontTx/>
              <a:buNone/>
            </a:pPr>
            <a:r>
              <a:rPr lang="pt-BR" altLang="en-US" sz="800">
                <a:solidFill>
                  <a:srgbClr val="00B050"/>
                </a:solidFill>
                <a:latin typeface="Segoe"/>
              </a:rPr>
              <a:t>		  UPDATE #TB_REL_SALARIO SET vvDEZ = @vVL_SALARIO WHERE vvCD_PESSOA = @vCD_PESSOA END</a:t>
            </a:r>
          </a:p>
          <a:p>
            <a:pPr eaLnBrk="1" hangingPunct="1">
              <a:spcBef>
                <a:spcPct val="0"/>
              </a:spcBef>
              <a:buClrTx/>
              <a:buSzTx/>
              <a:buFontTx/>
              <a:buNone/>
            </a:pPr>
            <a:r>
              <a:rPr lang="pt-BR" altLang="en-US" sz="800">
                <a:solidFill>
                  <a:srgbClr val="00B050"/>
                </a:solidFill>
                <a:latin typeface="Segoe"/>
              </a:rPr>
              <a:t>	</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5363"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5364" name="AutoShape 36"/>
          <p:cNvSpPr>
            <a:spLocks noChangeArrowheads="1"/>
          </p:cNvSpPr>
          <p:nvPr/>
        </p:nvSpPr>
        <p:spPr bwMode="auto">
          <a:xfrm>
            <a:off x="1831975" y="1679575"/>
            <a:ext cx="15240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Aritmética Binária </a:t>
            </a:r>
            <a:endParaRPr lang="en-US" altLang="en-US" sz="1100">
              <a:solidFill>
                <a:schemeClr val="bg1"/>
              </a:solidFill>
              <a:latin typeface="Segoe"/>
            </a:endParaRPr>
          </a:p>
        </p:txBody>
      </p:sp>
      <p:sp>
        <p:nvSpPr>
          <p:cNvPr id="15365" name="AutoShape 37"/>
          <p:cNvSpPr>
            <a:spLocks noChangeArrowheads="1"/>
          </p:cNvSpPr>
          <p:nvPr/>
        </p:nvSpPr>
        <p:spPr bwMode="auto">
          <a:xfrm>
            <a:off x="18319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dirty="0" err="1">
                <a:solidFill>
                  <a:schemeClr val="bg1"/>
                </a:solidFill>
                <a:latin typeface="Segoe"/>
              </a:rPr>
              <a:t>Operações</a:t>
            </a:r>
            <a:r>
              <a:rPr lang="en-US" altLang="en-US" sz="1100" b="1" dirty="0">
                <a:solidFill>
                  <a:schemeClr val="bg1"/>
                </a:solidFill>
                <a:latin typeface="Segoe"/>
              </a:rPr>
              <a:t> Bitwise </a:t>
            </a:r>
            <a:endParaRPr lang="en-US" altLang="en-US" sz="1100" dirty="0">
              <a:solidFill>
                <a:schemeClr val="bg1"/>
              </a:solidFill>
              <a:latin typeface="Segoe"/>
            </a:endParaRPr>
          </a:p>
        </p:txBody>
      </p:sp>
      <p:sp>
        <p:nvSpPr>
          <p:cNvPr id="15366" name="AutoShape 38"/>
          <p:cNvSpPr>
            <a:spLocks noChangeArrowheads="1"/>
          </p:cNvSpPr>
          <p:nvPr/>
        </p:nvSpPr>
        <p:spPr bwMode="auto">
          <a:xfrm>
            <a:off x="5184775" y="16795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a:solidFill>
                  <a:schemeClr val="bg1"/>
                </a:solidFill>
                <a:latin typeface="Segoe"/>
              </a:rPr>
              <a:t>Manipulação de bits</a:t>
            </a:r>
            <a:endParaRPr lang="en-US" altLang="en-US" sz="1100" dirty="0">
              <a:solidFill>
                <a:schemeClr val="bg1"/>
              </a:solidFill>
              <a:latin typeface="Segoe"/>
            </a:endParaRPr>
          </a:p>
        </p:txBody>
      </p:sp>
      <p:sp>
        <p:nvSpPr>
          <p:cNvPr id="15367" name="AutoShape 39"/>
          <p:cNvSpPr>
            <a:spLocks noChangeArrowheads="1"/>
          </p:cNvSpPr>
          <p:nvPr/>
        </p:nvSpPr>
        <p:spPr bwMode="auto">
          <a:xfrm>
            <a:off x="3508375" y="16795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err="1">
                <a:solidFill>
                  <a:schemeClr val="bg1"/>
                </a:solidFill>
                <a:latin typeface="Segoe"/>
              </a:rPr>
              <a:t>Arrays</a:t>
            </a:r>
            <a:r>
              <a:rPr lang="pt-BR" altLang="en-US" sz="1100" b="1" dirty="0">
                <a:solidFill>
                  <a:schemeClr val="bg1"/>
                </a:solidFill>
                <a:latin typeface="Segoe"/>
              </a:rPr>
              <a:t> binários </a:t>
            </a:r>
            <a:endParaRPr lang="en-US" altLang="en-US" sz="1100" dirty="0">
              <a:solidFill>
                <a:schemeClr val="bg1"/>
              </a:solidFill>
              <a:latin typeface="Segoe"/>
            </a:endParaRPr>
          </a:p>
        </p:txBody>
      </p:sp>
      <p:sp>
        <p:nvSpPr>
          <p:cNvPr id="15368" name="AutoShape 40"/>
          <p:cNvSpPr>
            <a:spLocks noChangeArrowheads="1"/>
          </p:cNvSpPr>
          <p:nvPr/>
        </p:nvSpPr>
        <p:spPr bwMode="auto">
          <a:xfrm>
            <a:off x="35083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err="1">
                <a:solidFill>
                  <a:schemeClr val="bg1"/>
                </a:solidFill>
                <a:latin typeface="Segoe"/>
              </a:rPr>
              <a:t>Multi-Processamento</a:t>
            </a:r>
            <a:endParaRPr lang="en-US" altLang="en-US" sz="1100" dirty="0">
              <a:solidFill>
                <a:schemeClr val="bg1"/>
              </a:solidFill>
              <a:latin typeface="Segoe"/>
            </a:endParaRPr>
          </a:p>
        </p:txBody>
      </p:sp>
      <p:sp>
        <p:nvSpPr>
          <p:cNvPr id="15369" name="AutoShape 41"/>
          <p:cNvSpPr>
            <a:spLocks noChangeArrowheads="1"/>
          </p:cNvSpPr>
          <p:nvPr/>
        </p:nvSpPr>
        <p:spPr bwMode="auto">
          <a:xfrm>
            <a:off x="51847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grpSp>
        <p:nvGrpSpPr>
          <p:cNvPr id="15370" name="Group 146"/>
          <p:cNvGrpSpPr>
            <a:grpSpLocks/>
          </p:cNvGrpSpPr>
          <p:nvPr/>
        </p:nvGrpSpPr>
        <p:grpSpPr bwMode="auto">
          <a:xfrm>
            <a:off x="363538" y="334963"/>
            <a:ext cx="8297862" cy="374650"/>
            <a:chOff x="341" y="1296"/>
            <a:chExt cx="5227" cy="236"/>
          </a:xfrm>
        </p:grpSpPr>
        <p:pic>
          <p:nvPicPr>
            <p:cNvPr id="1537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spc="-100" dirty="0">
                  <a:solidFill>
                    <a:schemeClr val="tx1"/>
                  </a:solidFill>
                  <a:latin typeface="Constantia" pitchFamily="18" charset="0"/>
                </a:rPr>
                <a:t>Curso Avançado Modulo I </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6"/>
          <p:cNvGrpSpPr>
            <a:grpSpLocks/>
          </p:cNvGrpSpPr>
          <p:nvPr/>
        </p:nvGrpSpPr>
        <p:grpSpPr bwMode="auto">
          <a:xfrm>
            <a:off x="279400" y="358775"/>
            <a:ext cx="7462838" cy="374650"/>
            <a:chOff x="236" y="-2093"/>
            <a:chExt cx="5227" cy="236"/>
          </a:xfrm>
        </p:grpSpPr>
        <p:pic>
          <p:nvPicPr>
            <p:cNvPr id="89093"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9091" name="Retângulo 1"/>
          <p:cNvSpPr>
            <a:spLocks noChangeArrowheads="1"/>
          </p:cNvSpPr>
          <p:nvPr/>
        </p:nvSpPr>
        <p:spPr bwMode="auto">
          <a:xfrm>
            <a:off x="196850" y="1193800"/>
            <a:ext cx="79851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800">
                <a:solidFill>
                  <a:srgbClr val="A2998A"/>
                </a:solidFill>
                <a:latin typeface="Segoe"/>
              </a:rPr>
              <a:t> </a:t>
            </a:r>
            <a:r>
              <a:rPr lang="en-US" altLang="en-US" sz="800">
                <a:solidFill>
                  <a:srgbClr val="00B050"/>
                </a:solidFill>
                <a:latin typeface="Segoe"/>
              </a:rPr>
              <a:t>--select @vCD_PESSOA</a:t>
            </a:r>
          </a:p>
          <a:p>
            <a:pPr eaLnBrk="1" hangingPunct="1">
              <a:spcBef>
                <a:spcPct val="0"/>
              </a:spcBef>
              <a:buClrTx/>
              <a:buSzTx/>
              <a:buFontTx/>
              <a:buNone/>
            </a:pPr>
            <a:r>
              <a:rPr lang="en-US" altLang="en-US" sz="800">
                <a:solidFill>
                  <a:srgbClr val="00B050"/>
                </a:solidFill>
                <a:latin typeface="Segoe"/>
              </a:rPr>
              <a:t>    </a:t>
            </a:r>
          </a:p>
          <a:p>
            <a:pPr eaLnBrk="1" hangingPunct="1">
              <a:spcBef>
                <a:spcPct val="0"/>
              </a:spcBef>
              <a:buClrTx/>
              <a:buSzTx/>
              <a:buFontTx/>
              <a:buNone/>
            </a:pPr>
            <a:r>
              <a:rPr lang="en-US" altLang="en-US" sz="800">
                <a:solidFill>
                  <a:srgbClr val="00B050"/>
                </a:solidFill>
                <a:latin typeface="Segoe"/>
              </a:rPr>
              <a:t>    FETCH NEXT FROM rs </a:t>
            </a:r>
          </a:p>
          <a:p>
            <a:pPr eaLnBrk="1" hangingPunct="1">
              <a:spcBef>
                <a:spcPct val="0"/>
              </a:spcBef>
              <a:buClrTx/>
              <a:buSzTx/>
              <a:buFontTx/>
              <a:buNone/>
            </a:pPr>
            <a:r>
              <a:rPr lang="en-US" altLang="en-US" sz="800">
                <a:solidFill>
                  <a:srgbClr val="00B050"/>
                </a:solidFill>
                <a:latin typeface="Segoe"/>
              </a:rPr>
              <a:t>    INTO @vCD_PESSOA</a:t>
            </a:r>
          </a:p>
          <a:p>
            <a:pPr eaLnBrk="1" hangingPunct="1">
              <a:spcBef>
                <a:spcPct val="0"/>
              </a:spcBef>
              <a:buClrTx/>
              <a:buSzTx/>
              <a:buFontTx/>
              <a:buNone/>
            </a:pPr>
            <a:r>
              <a:rPr lang="en-US" altLang="en-US" sz="800">
                <a:solidFill>
                  <a:srgbClr val="00B050"/>
                </a:solidFill>
                <a:latin typeface="Segoe"/>
              </a:rPr>
              <a:t>END </a:t>
            </a:r>
          </a:p>
          <a:p>
            <a:pPr eaLnBrk="1" hangingPunct="1">
              <a:spcBef>
                <a:spcPct val="0"/>
              </a:spcBef>
              <a:buClrTx/>
              <a:buSzTx/>
              <a:buFontTx/>
              <a:buNone/>
            </a:pPr>
            <a:r>
              <a:rPr lang="en-US" altLang="en-US" sz="800">
                <a:solidFill>
                  <a:srgbClr val="00B050"/>
                </a:solidFill>
                <a:latin typeface="Segoe"/>
              </a:rPr>
              <a:t>CLOSE rs;</a:t>
            </a:r>
          </a:p>
          <a:p>
            <a:pPr eaLnBrk="1" hangingPunct="1">
              <a:spcBef>
                <a:spcPct val="0"/>
              </a:spcBef>
              <a:buClrTx/>
              <a:buSzTx/>
              <a:buFontTx/>
              <a:buNone/>
            </a:pPr>
            <a:r>
              <a:rPr lang="en-US" altLang="en-US" sz="800">
                <a:solidFill>
                  <a:srgbClr val="00B050"/>
                </a:solidFill>
                <a:latin typeface="Segoe"/>
              </a:rPr>
              <a:t>DEALLOCATE rs;</a:t>
            </a:r>
          </a:p>
          <a:p>
            <a:pPr eaLnBrk="1" hangingPunct="1">
              <a:spcBef>
                <a:spcPct val="0"/>
              </a:spcBef>
              <a:buClrTx/>
              <a:buSzTx/>
              <a:buFontTx/>
              <a:buNone/>
            </a:pPr>
            <a:endParaRPr lang="en-US" altLang="en-US" sz="800">
              <a:solidFill>
                <a:srgbClr val="00B050"/>
              </a:solidFill>
              <a:latin typeface="Segoe"/>
            </a:endParaRPr>
          </a:p>
          <a:p>
            <a:pPr eaLnBrk="1" hangingPunct="1">
              <a:spcBef>
                <a:spcPct val="0"/>
              </a:spcBef>
              <a:buClrTx/>
              <a:buSzTx/>
              <a:buFontTx/>
              <a:buNone/>
            </a:pPr>
            <a:r>
              <a:rPr lang="en-US" altLang="en-US" sz="800">
                <a:solidFill>
                  <a:srgbClr val="00B050"/>
                </a:solidFill>
                <a:latin typeface="Segoe"/>
              </a:rPr>
              <a:t>SELECT * FROM #TB_REL_SALARIO</a:t>
            </a:r>
          </a:p>
          <a:p>
            <a:pPr eaLnBrk="1" hangingPunct="1">
              <a:spcBef>
                <a:spcPct val="0"/>
              </a:spcBef>
              <a:buClrTx/>
              <a:buSzTx/>
              <a:buFontTx/>
              <a:buNone/>
            </a:pPr>
            <a:endParaRPr lang="en-US" altLang="en-US" sz="800">
              <a:solidFill>
                <a:srgbClr val="00B050"/>
              </a:solidFill>
              <a:latin typeface="Segoe"/>
            </a:endParaRPr>
          </a:p>
          <a:p>
            <a:pPr eaLnBrk="1" hangingPunct="1">
              <a:spcBef>
                <a:spcPct val="0"/>
              </a:spcBef>
              <a:buClrTx/>
              <a:buSzTx/>
              <a:buFontTx/>
              <a:buNone/>
            </a:pPr>
            <a:r>
              <a:rPr lang="en-US" altLang="en-US" sz="800">
                <a:solidFill>
                  <a:srgbClr val="00B050"/>
                </a:solidFill>
                <a:latin typeface="Segoe"/>
              </a:rPr>
              <a:t>drop table #TB_REL_SALARIO</a:t>
            </a:r>
          </a:p>
          <a:p>
            <a:pPr eaLnBrk="1" hangingPunct="1">
              <a:spcBef>
                <a:spcPct val="0"/>
              </a:spcBef>
              <a:buClrTx/>
              <a:buSzTx/>
              <a:buFontTx/>
              <a:buNone/>
            </a:pPr>
            <a:endParaRPr lang="en-US" altLang="en-US" sz="800">
              <a:solidFill>
                <a:srgbClr val="A2998A"/>
              </a:solidFill>
              <a:latin typeface="Segoe"/>
            </a:endParaRPr>
          </a:p>
          <a:p>
            <a:pPr eaLnBrk="1" hangingPunct="1">
              <a:spcBef>
                <a:spcPct val="0"/>
              </a:spcBef>
              <a:buClrTx/>
              <a:buSzTx/>
              <a:buFontTx/>
              <a:buNone/>
            </a:pPr>
            <a:endParaRPr lang="pt-BR" altLang="en-US" sz="800">
              <a:solidFill>
                <a:srgbClr val="A2998A"/>
              </a:solidFill>
              <a:latin typeface="Segoe"/>
            </a:endParaRPr>
          </a:p>
        </p:txBody>
      </p:sp>
      <p:sp>
        <p:nvSpPr>
          <p:cNvPr id="89092" name="AutoShape 62"/>
          <p:cNvSpPr>
            <a:spLocks noChangeArrowheads="1"/>
          </p:cNvSpPr>
          <p:nvPr/>
        </p:nvSpPr>
        <p:spPr bwMode="auto">
          <a:xfrm>
            <a:off x="1408113" y="3327400"/>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1000" b="1">
                <a:latin typeface="Segoe"/>
              </a:rPr>
              <a:t>nome       jantot fevtot martot abrtot maitot juntot jultot agotot settot outtot novtot deztot</a:t>
            </a:r>
          </a:p>
          <a:p>
            <a:pPr eaLnBrk="1" hangingPunct="1">
              <a:spcBef>
                <a:spcPct val="0"/>
              </a:spcBef>
              <a:buClrTx/>
              <a:buSzTx/>
              <a:buFontTx/>
              <a:buNone/>
            </a:pPr>
            <a:r>
              <a:rPr lang="en-US" altLang="en-US" sz="1000" b="1">
                <a:latin typeface="Segoe"/>
              </a:rPr>
              <a:t> </a:t>
            </a:r>
            <a:endParaRPr lang="en-US" altLang="en-US" sz="1000">
              <a:latin typeface="Segoe"/>
            </a:endParaRPr>
          </a:p>
          <a:p>
            <a:pPr eaLnBrk="1" hangingPunct="1">
              <a:spcBef>
                <a:spcPct val="0"/>
              </a:spcBef>
              <a:buClrTx/>
              <a:buSzTx/>
              <a:buFontTx/>
              <a:buNone/>
            </a:pPr>
            <a:r>
              <a:rPr lang="pt-BR" altLang="en-US" sz="1000" b="1">
                <a:latin typeface="Segoe"/>
              </a:rPr>
              <a:t>Deg           4001   4002   4003   4004   4005    4006   4007     4008   4009   4010   4011   4012 </a:t>
            </a:r>
            <a:endParaRPr lang="en-US" altLang="en-US" sz="1000">
              <a:latin typeface="Segoe"/>
            </a:endParaRPr>
          </a:p>
          <a:p>
            <a:pPr eaLnBrk="1" hangingPunct="1">
              <a:spcBef>
                <a:spcPct val="0"/>
              </a:spcBef>
              <a:buClrTx/>
              <a:buSzTx/>
              <a:buFontTx/>
              <a:buNone/>
            </a:pPr>
            <a:r>
              <a:rPr lang="pt-BR" altLang="en-US" sz="1000" b="1">
                <a:latin typeface="Segoe"/>
              </a:rPr>
              <a:t>Law           5001   5002   5003   5004   5005    5006   5007     5008   5009   5010   5011   5012</a:t>
            </a:r>
            <a:endParaRPr lang="en-US" altLang="en-US" sz="1000">
              <a:latin typeface="Segoe"/>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990600" y="1676400"/>
            <a:ext cx="5943600" cy="5016500"/>
          </a:xfrm>
          <a:prstGeom prst="rect">
            <a:avLst/>
          </a:prstGeom>
          <a:noFill/>
          <a:ln w="9525">
            <a:noFill/>
            <a:miter lim="800000"/>
            <a:headEnd/>
            <a:tailEnd/>
          </a:ln>
          <a:effectLst/>
        </p:spPr>
        <p:txBody>
          <a:bodyPr anchor="ctr">
            <a:spAutoFit/>
          </a:bodyPr>
          <a:lstStyle/>
          <a:p>
            <a:pPr eaLnBrk="1" hangingPunct="1">
              <a:defRPr/>
            </a:pPr>
            <a:r>
              <a:rPr lang="en-US" sz="1000" b="1" dirty="0">
                <a:solidFill>
                  <a:schemeClr val="tx2">
                    <a:lumMod val="75000"/>
                  </a:schemeClr>
                </a:solidFill>
                <a:cs typeface="+mn-cs"/>
              </a:rPr>
              <a:t>CREATE TABLE [</a:t>
            </a:r>
            <a:r>
              <a:rPr lang="en-US" sz="1000" b="1" dirty="0" err="1">
                <a:solidFill>
                  <a:schemeClr val="tx2">
                    <a:lumMod val="75000"/>
                  </a:schemeClr>
                </a:solidFill>
                <a:cs typeface="+mn-cs"/>
              </a:rPr>
              <a:t>dbo</a:t>
            </a:r>
            <a:r>
              <a:rPr lang="en-US" sz="1000" b="1" dirty="0">
                <a:solidFill>
                  <a:schemeClr val="tx2">
                    <a:lumMod val="75000"/>
                  </a:schemeClr>
                </a:solidFill>
                <a:cs typeface="+mn-cs"/>
              </a:rPr>
              <a:t>].[</a:t>
            </a:r>
            <a:r>
              <a:rPr lang="en-US" sz="1000" b="1" dirty="0" err="1">
                <a:solidFill>
                  <a:schemeClr val="tx2">
                    <a:lumMod val="75000"/>
                  </a:schemeClr>
                </a:solidFill>
                <a:cs typeface="+mn-cs"/>
              </a:rPr>
              <a:t>tbval</a:t>
            </a: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nome</a:t>
            </a:r>
            <a:r>
              <a:rPr lang="en-US" sz="1000" b="1" dirty="0">
                <a:solidFill>
                  <a:schemeClr val="tx2">
                    <a:lumMod val="75000"/>
                  </a:schemeClr>
                </a:solidFill>
                <a:cs typeface="+mn-cs"/>
              </a:rPr>
              <a:t>] [char](10) NULL,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pt-BR" sz="1000" b="1" dirty="0">
                <a:solidFill>
                  <a:schemeClr val="tx2">
                    <a:lumMod val="75000"/>
                  </a:schemeClr>
                </a:solidFill>
                <a:cs typeface="+mn-cs"/>
              </a:rPr>
              <a:t>[valor] [decimal](8, 2) NULL,</a:t>
            </a:r>
            <a:endParaRPr lang="en-US" sz="1000" dirty="0">
              <a:solidFill>
                <a:schemeClr val="tx2">
                  <a:lumMod val="75000"/>
                </a:schemeClr>
              </a:solidFill>
              <a:cs typeface="+mn-cs"/>
            </a:endParaRPr>
          </a:p>
          <a:p>
            <a:pPr eaLnBrk="1" hangingPunct="1">
              <a:defRPr/>
            </a:pPr>
            <a:r>
              <a:rPr lang="pt-BR" sz="1000" b="1" dirty="0">
                <a:solidFill>
                  <a:schemeClr val="tx2">
                    <a:lumMod val="75000"/>
                  </a:schemeClr>
                </a:solidFill>
                <a:cs typeface="+mn-cs"/>
              </a:rPr>
              <a:t>	[mes] [tinyint] NULL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ON [PRIMARY]</a:t>
            </a:r>
            <a:endParaRPr lang="en-US" sz="1000" dirty="0">
              <a:solidFill>
                <a:schemeClr val="tx2">
                  <a:lumMod val="75000"/>
                </a:schemeClr>
              </a:solidFill>
              <a:cs typeface="+mn-cs"/>
            </a:endParaRPr>
          </a:p>
          <a:p>
            <a:pPr eaLnBrk="1" hangingPunct="1">
              <a:defRPr/>
            </a:pPr>
            <a:r>
              <a:rPr lang="en-US" sz="1000" b="1" dirty="0">
                <a:cs typeface="+mn-cs"/>
              </a:rPr>
              <a:t> </a:t>
            </a:r>
            <a:endParaRPr lang="en-US" sz="1000" dirty="0">
              <a:cs typeface="+mn-cs"/>
            </a:endParaRPr>
          </a:p>
          <a:p>
            <a:pPr eaLnBrk="1" hangingPunct="1">
              <a:defRPr/>
            </a:pPr>
            <a:r>
              <a:rPr lang="pt-BR" sz="1000" b="1" dirty="0">
                <a:solidFill>
                  <a:schemeClr val="tx1"/>
                </a:solidFill>
                <a:cs typeface="+mn-cs"/>
              </a:rPr>
              <a:t>--Carga de Teste na tabela tbval</a:t>
            </a:r>
            <a:endParaRPr lang="en-US" sz="1000" dirty="0">
              <a:solidFill>
                <a:schemeClr val="tx1"/>
              </a:solidFill>
              <a:cs typeface="+mn-cs"/>
            </a:endParaRPr>
          </a:p>
          <a:p>
            <a:pPr eaLnBrk="1" hangingPunct="1">
              <a:defRPr/>
            </a:pPr>
            <a:endParaRPr lang="en-US" sz="1000" b="1" dirty="0">
              <a:cs typeface="+mn-cs"/>
            </a:endParaRPr>
          </a:p>
          <a:p>
            <a:pPr eaLnBrk="1" hangingPunct="1">
              <a:defRPr/>
            </a:pPr>
            <a:r>
              <a:rPr lang="en-US" sz="1000" b="1" dirty="0">
                <a:solidFill>
                  <a:srgbClr val="00B0F0"/>
                </a:solidFill>
                <a:cs typeface="+mn-cs"/>
              </a:rPr>
              <a:t>declare @x1 </a:t>
            </a:r>
            <a:r>
              <a:rPr lang="en-US" sz="1000" b="1" dirty="0" err="1">
                <a:solidFill>
                  <a:srgbClr val="00B0F0"/>
                </a:solidFill>
                <a:cs typeface="+mn-cs"/>
              </a:rPr>
              <a:t>tinyint</a:t>
            </a:r>
            <a:endParaRPr lang="en-US" sz="1000" b="1" dirty="0">
              <a:solidFill>
                <a:srgbClr val="00B0F0"/>
              </a:solidFill>
              <a:cs typeface="+mn-cs"/>
            </a:endParaRPr>
          </a:p>
          <a:p>
            <a:pPr eaLnBrk="1" hangingPunct="1">
              <a:defRPr/>
            </a:pPr>
            <a:r>
              <a:rPr lang="en-US" sz="1000" b="1" dirty="0">
                <a:solidFill>
                  <a:srgbClr val="00B0F0"/>
                </a:solidFill>
                <a:cs typeface="+mn-cs"/>
              </a:rPr>
              <a:t>declare @</a:t>
            </a:r>
            <a:r>
              <a:rPr lang="en-US" sz="1000" b="1" dirty="0" err="1">
                <a:solidFill>
                  <a:srgbClr val="00B0F0"/>
                </a:solidFill>
                <a:cs typeface="+mn-cs"/>
              </a:rPr>
              <a:t>sal</a:t>
            </a:r>
            <a:r>
              <a:rPr lang="en-US" sz="1000" b="1" dirty="0">
                <a:solidFill>
                  <a:srgbClr val="00B0F0"/>
                </a:solidFill>
                <a:cs typeface="+mn-cs"/>
              </a:rPr>
              <a:t> </a:t>
            </a:r>
            <a:r>
              <a:rPr lang="en-US" sz="1000" b="1" dirty="0" err="1">
                <a:solidFill>
                  <a:srgbClr val="00B0F0"/>
                </a:solidFill>
                <a:cs typeface="+mn-cs"/>
              </a:rPr>
              <a:t>smallint</a:t>
            </a:r>
            <a:endParaRPr lang="en-US" sz="1000" b="1" dirty="0">
              <a:solidFill>
                <a:srgbClr val="00B0F0"/>
              </a:solidFill>
              <a:cs typeface="+mn-cs"/>
            </a:endParaRP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4001</a:t>
            </a:r>
          </a:p>
          <a:p>
            <a:pPr eaLnBrk="1" hangingPunct="1">
              <a:defRPr/>
            </a:pPr>
            <a:r>
              <a:rPr lang="en-US" sz="1000" b="1" dirty="0">
                <a:solidFill>
                  <a:srgbClr val="00B0F0"/>
                </a:solidFill>
                <a:cs typeface="+mn-cs"/>
              </a:rPr>
              <a:t>select @x1 = 1</a:t>
            </a:r>
          </a:p>
          <a:p>
            <a:pPr eaLnBrk="1" hangingPunct="1">
              <a:defRPr/>
            </a:pPr>
            <a:r>
              <a:rPr lang="en-US" sz="1000" b="1" dirty="0">
                <a:solidFill>
                  <a:srgbClr val="00B0F0"/>
                </a:solidFill>
                <a:cs typeface="+mn-cs"/>
              </a:rPr>
              <a:t>while @x1 &lt; 13</a:t>
            </a:r>
          </a:p>
          <a:p>
            <a:pPr eaLnBrk="1" hangingPunct="1">
              <a:defRPr/>
            </a:pPr>
            <a:r>
              <a:rPr lang="en-US" sz="1000" b="1" dirty="0">
                <a:solidFill>
                  <a:srgbClr val="00B0F0"/>
                </a:solidFill>
                <a:cs typeface="+mn-cs"/>
              </a:rPr>
              <a:t>begin</a:t>
            </a:r>
          </a:p>
          <a:p>
            <a:pPr eaLnBrk="1" hangingPunct="1">
              <a:defRPr/>
            </a:pPr>
            <a:r>
              <a:rPr lang="en-US" sz="1000" b="1" dirty="0">
                <a:solidFill>
                  <a:srgbClr val="00B0F0"/>
                </a:solidFill>
                <a:cs typeface="+mn-cs"/>
              </a:rPr>
              <a:t>insert into </a:t>
            </a:r>
            <a:r>
              <a:rPr lang="en-US" sz="1000" b="1" dirty="0" err="1">
                <a:solidFill>
                  <a:srgbClr val="00B0F0"/>
                </a:solidFill>
                <a:cs typeface="+mn-cs"/>
              </a:rPr>
              <a:t>tbval</a:t>
            </a:r>
            <a:r>
              <a:rPr lang="en-US" sz="1000" b="1" dirty="0">
                <a:solidFill>
                  <a:srgbClr val="00B0F0"/>
                </a:solidFill>
                <a:cs typeface="+mn-cs"/>
              </a:rPr>
              <a:t> values</a:t>
            </a:r>
          </a:p>
          <a:p>
            <a:pPr eaLnBrk="1" hangingPunct="1">
              <a:defRPr/>
            </a:pPr>
            <a:r>
              <a:rPr lang="en-US" sz="1000" b="1" dirty="0">
                <a:solidFill>
                  <a:srgbClr val="00B0F0"/>
                </a:solidFill>
                <a:cs typeface="+mn-cs"/>
              </a:rPr>
              <a:t>('Law',@sal,@x1)</a:t>
            </a:r>
          </a:p>
          <a:p>
            <a:pPr eaLnBrk="1" hangingPunct="1">
              <a:defRPr/>
            </a:pPr>
            <a:r>
              <a:rPr lang="en-US" sz="1000" b="1" dirty="0">
                <a:solidFill>
                  <a:srgbClr val="00B0F0"/>
                </a:solidFill>
                <a:cs typeface="+mn-cs"/>
              </a:rPr>
              <a:t>select @x1 = @x1 + 1</a:t>
            </a: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a:t>
            </a:r>
            <a:r>
              <a:rPr lang="en-US" sz="1000" b="1" dirty="0" err="1">
                <a:solidFill>
                  <a:srgbClr val="00B0F0"/>
                </a:solidFill>
                <a:cs typeface="+mn-cs"/>
              </a:rPr>
              <a:t>sal</a:t>
            </a:r>
            <a:r>
              <a:rPr lang="en-US" sz="1000" b="1" dirty="0">
                <a:solidFill>
                  <a:srgbClr val="00B0F0"/>
                </a:solidFill>
                <a:cs typeface="+mn-cs"/>
              </a:rPr>
              <a:t> + 1</a:t>
            </a:r>
          </a:p>
          <a:p>
            <a:pPr eaLnBrk="1" hangingPunct="1">
              <a:defRPr/>
            </a:pPr>
            <a:r>
              <a:rPr lang="en-US" sz="1000" b="1" dirty="0">
                <a:solidFill>
                  <a:srgbClr val="00B0F0"/>
                </a:solidFill>
                <a:cs typeface="+mn-cs"/>
              </a:rPr>
              <a:t>End</a:t>
            </a:r>
          </a:p>
          <a:p>
            <a:pPr eaLnBrk="1" hangingPunct="1">
              <a:defRPr/>
            </a:pPr>
            <a:endParaRPr lang="pt-BR" sz="1000" b="1" dirty="0">
              <a:solidFill>
                <a:srgbClr val="00B0F0"/>
              </a:solidFill>
              <a:cs typeface="+mn-cs"/>
            </a:endParaRPr>
          </a:p>
          <a:p>
            <a:pPr eaLnBrk="1" hangingPunct="1">
              <a:defRPr/>
            </a:pPr>
            <a:r>
              <a:rPr lang="en-US" sz="1000" b="1" dirty="0">
                <a:solidFill>
                  <a:srgbClr val="00B0F0"/>
                </a:solidFill>
                <a:cs typeface="+mn-cs"/>
              </a:rPr>
              <a:t>declare @x1 </a:t>
            </a:r>
            <a:r>
              <a:rPr lang="en-US" sz="1000" b="1" dirty="0" err="1">
                <a:solidFill>
                  <a:srgbClr val="00B0F0"/>
                </a:solidFill>
                <a:cs typeface="+mn-cs"/>
              </a:rPr>
              <a:t>tinyint</a:t>
            </a:r>
            <a:endParaRPr lang="en-US" sz="1000" b="1" dirty="0">
              <a:solidFill>
                <a:srgbClr val="00B0F0"/>
              </a:solidFill>
              <a:cs typeface="+mn-cs"/>
            </a:endParaRPr>
          </a:p>
          <a:p>
            <a:pPr eaLnBrk="1" hangingPunct="1">
              <a:defRPr/>
            </a:pPr>
            <a:r>
              <a:rPr lang="en-US" sz="1000" b="1" dirty="0">
                <a:solidFill>
                  <a:srgbClr val="00B0F0"/>
                </a:solidFill>
                <a:cs typeface="+mn-cs"/>
              </a:rPr>
              <a:t>declare @</a:t>
            </a:r>
            <a:r>
              <a:rPr lang="en-US" sz="1000" b="1" dirty="0" err="1">
                <a:solidFill>
                  <a:srgbClr val="00B0F0"/>
                </a:solidFill>
                <a:cs typeface="+mn-cs"/>
              </a:rPr>
              <a:t>sal</a:t>
            </a:r>
            <a:r>
              <a:rPr lang="en-US" sz="1000" b="1" dirty="0">
                <a:solidFill>
                  <a:srgbClr val="00B0F0"/>
                </a:solidFill>
                <a:cs typeface="+mn-cs"/>
              </a:rPr>
              <a:t> </a:t>
            </a:r>
            <a:r>
              <a:rPr lang="en-US" sz="1000" b="1" dirty="0" err="1">
                <a:solidFill>
                  <a:srgbClr val="00B0F0"/>
                </a:solidFill>
                <a:cs typeface="+mn-cs"/>
              </a:rPr>
              <a:t>smallint</a:t>
            </a:r>
            <a:endParaRPr lang="en-US" sz="1000" b="1" dirty="0">
              <a:solidFill>
                <a:srgbClr val="00B0F0"/>
              </a:solidFill>
              <a:cs typeface="+mn-cs"/>
            </a:endParaRP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4001</a:t>
            </a:r>
          </a:p>
          <a:p>
            <a:pPr eaLnBrk="1" hangingPunct="1">
              <a:defRPr/>
            </a:pPr>
            <a:r>
              <a:rPr lang="en-US" sz="1000" b="1" dirty="0">
                <a:solidFill>
                  <a:srgbClr val="00B0F0"/>
                </a:solidFill>
                <a:cs typeface="+mn-cs"/>
              </a:rPr>
              <a:t>select @x1 = 1</a:t>
            </a:r>
          </a:p>
          <a:p>
            <a:pPr eaLnBrk="1" hangingPunct="1">
              <a:defRPr/>
            </a:pPr>
            <a:r>
              <a:rPr lang="en-US" sz="1000" b="1" dirty="0">
                <a:solidFill>
                  <a:srgbClr val="00B0F0"/>
                </a:solidFill>
                <a:cs typeface="+mn-cs"/>
              </a:rPr>
              <a:t>while @x1 &lt; 13</a:t>
            </a:r>
          </a:p>
          <a:p>
            <a:pPr eaLnBrk="1" hangingPunct="1">
              <a:defRPr/>
            </a:pPr>
            <a:r>
              <a:rPr lang="en-US" sz="1000" b="1" dirty="0">
                <a:solidFill>
                  <a:srgbClr val="00B0F0"/>
                </a:solidFill>
                <a:cs typeface="+mn-cs"/>
              </a:rPr>
              <a:t>begin</a:t>
            </a:r>
          </a:p>
          <a:p>
            <a:pPr eaLnBrk="1" hangingPunct="1">
              <a:defRPr/>
            </a:pPr>
            <a:r>
              <a:rPr lang="en-US" sz="1000" b="1" dirty="0">
                <a:solidFill>
                  <a:srgbClr val="00B0F0"/>
                </a:solidFill>
                <a:cs typeface="+mn-cs"/>
              </a:rPr>
              <a:t>insert into </a:t>
            </a:r>
            <a:r>
              <a:rPr lang="en-US" sz="1000" b="1" dirty="0" err="1">
                <a:solidFill>
                  <a:srgbClr val="00B0F0"/>
                </a:solidFill>
                <a:cs typeface="+mn-cs"/>
              </a:rPr>
              <a:t>tbval</a:t>
            </a:r>
            <a:r>
              <a:rPr lang="en-US" sz="1000" b="1" dirty="0">
                <a:solidFill>
                  <a:srgbClr val="00B0F0"/>
                </a:solidFill>
                <a:cs typeface="+mn-cs"/>
              </a:rPr>
              <a:t> values</a:t>
            </a:r>
          </a:p>
          <a:p>
            <a:pPr eaLnBrk="1" hangingPunct="1">
              <a:defRPr/>
            </a:pPr>
            <a:r>
              <a:rPr lang="en-US" sz="1000" b="1" dirty="0">
                <a:solidFill>
                  <a:srgbClr val="00B0F0"/>
                </a:solidFill>
                <a:cs typeface="+mn-cs"/>
              </a:rPr>
              <a:t>(‘Deg',@sal,@x1)</a:t>
            </a:r>
          </a:p>
          <a:p>
            <a:pPr eaLnBrk="1" hangingPunct="1">
              <a:defRPr/>
            </a:pPr>
            <a:r>
              <a:rPr lang="en-US" sz="1000" b="1" dirty="0">
                <a:solidFill>
                  <a:srgbClr val="00B0F0"/>
                </a:solidFill>
                <a:cs typeface="+mn-cs"/>
              </a:rPr>
              <a:t>select @x1 = @x1 + 1</a:t>
            </a: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a:t>
            </a:r>
            <a:r>
              <a:rPr lang="en-US" sz="1000" b="1" dirty="0" err="1">
                <a:solidFill>
                  <a:srgbClr val="00B0F0"/>
                </a:solidFill>
                <a:cs typeface="+mn-cs"/>
              </a:rPr>
              <a:t>sal</a:t>
            </a:r>
            <a:r>
              <a:rPr lang="en-US" sz="1000" b="1" dirty="0">
                <a:solidFill>
                  <a:srgbClr val="00B0F0"/>
                </a:solidFill>
                <a:cs typeface="+mn-cs"/>
              </a:rPr>
              <a:t> + 1</a:t>
            </a:r>
          </a:p>
          <a:p>
            <a:pPr eaLnBrk="1" hangingPunct="1">
              <a:defRPr/>
            </a:pPr>
            <a:r>
              <a:rPr lang="en-US" sz="1000" b="1" dirty="0">
                <a:solidFill>
                  <a:srgbClr val="00B0F0"/>
                </a:solidFill>
                <a:cs typeface="+mn-cs"/>
              </a:rPr>
              <a:t>end</a:t>
            </a:r>
          </a:p>
          <a:p>
            <a:pPr eaLnBrk="1" hangingPunct="1">
              <a:defRPr/>
            </a:pPr>
            <a:endParaRPr lang="en-US" sz="1000" b="1" dirty="0">
              <a:solidFill>
                <a:srgbClr val="00B0F0"/>
              </a:solidFill>
              <a:cs typeface="+mn-cs"/>
            </a:endParaRPr>
          </a:p>
        </p:txBody>
      </p:sp>
      <p:sp>
        <p:nvSpPr>
          <p:cNvPr id="91139" name="Rectangle 4"/>
          <p:cNvSpPr>
            <a:spLocks noChangeArrowheads="1"/>
          </p:cNvSpPr>
          <p:nvPr/>
        </p:nvSpPr>
        <p:spPr bwMode="auto">
          <a:xfrm>
            <a:off x="2057400" y="838200"/>
            <a:ext cx="4267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Inserindo o Delta 01 &gt;&gt;&gt;[a = b] = 1 -abs(sign(a - b))</a:t>
            </a:r>
            <a:endParaRPr lang="en-US" altLang="en-US" sz="1000">
              <a:latin typeface="Segoe"/>
            </a:endParaRPr>
          </a:p>
          <a:p>
            <a:pPr eaLnBrk="1" hangingPunct="1">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S</a:t>
            </a:r>
            <a:r>
              <a:rPr lang="pt-BR" altLang="en-US" sz="1000" b="1">
                <a:latin typeface="Segoe"/>
              </a:rPr>
              <a:t>ubstituindo o camando T-SQL “Pivot”  pelo Delta 01</a:t>
            </a:r>
          </a:p>
          <a:p>
            <a:pPr eaLnBrk="1" hangingPunct="1">
              <a:spcBef>
                <a:spcPct val="0"/>
              </a:spcBef>
              <a:buClrTx/>
              <a:buSzTx/>
              <a:buFontTx/>
              <a:buNone/>
            </a:pPr>
            <a:r>
              <a:rPr lang="pt-BR" altLang="en-US" sz="1000" b="1">
                <a:latin typeface="Segoe"/>
              </a:rPr>
              <a:t>por meio do algoritmo Boleano</a:t>
            </a:r>
            <a:endParaRPr lang="en-US" altLang="en-US" sz="1000">
              <a:latin typeface="Segoe"/>
            </a:endParaRPr>
          </a:p>
        </p:txBody>
      </p:sp>
      <p:grpSp>
        <p:nvGrpSpPr>
          <p:cNvPr id="91140" name="Group 146"/>
          <p:cNvGrpSpPr>
            <a:grpSpLocks/>
          </p:cNvGrpSpPr>
          <p:nvPr/>
        </p:nvGrpSpPr>
        <p:grpSpPr bwMode="auto">
          <a:xfrm>
            <a:off x="279400" y="358775"/>
            <a:ext cx="8297863" cy="374650"/>
            <a:chOff x="236" y="-2093"/>
            <a:chExt cx="5227" cy="236"/>
          </a:xfrm>
        </p:grpSpPr>
        <p:pic>
          <p:nvPicPr>
            <p:cNvPr id="9114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2514600" y="1447800"/>
            <a:ext cx="3048000" cy="5016500"/>
          </a:xfrm>
          <a:prstGeom prst="rect">
            <a:avLst/>
          </a:prstGeom>
          <a:noFill/>
          <a:ln w="9525">
            <a:noFill/>
            <a:miter lim="800000"/>
            <a:headEnd/>
            <a:tailEnd/>
          </a:ln>
          <a:effectLst/>
        </p:spPr>
        <p:txBody>
          <a:bodyPr anchor="ctr">
            <a:spAutoFit/>
          </a:bodyPr>
          <a:lstStyle/>
          <a:p>
            <a:pPr eaLnBrk="1" hangingPunct="1">
              <a:defRPr/>
            </a:pP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select * from </a:t>
            </a:r>
            <a:r>
              <a:rPr lang="en-US" sz="1000" b="1" dirty="0" err="1">
                <a:solidFill>
                  <a:schemeClr val="tx2">
                    <a:lumMod val="75000"/>
                  </a:schemeClr>
                </a:solidFill>
                <a:cs typeface="+mn-cs"/>
              </a:rPr>
              <a:t>tbval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dirty="0" err="1">
                <a:solidFill>
                  <a:srgbClr val="00B0F0"/>
                </a:solidFill>
                <a:cs typeface="+mn-cs"/>
              </a:rPr>
              <a:t>nome</a:t>
            </a:r>
            <a:r>
              <a:rPr lang="en-US" sz="1000" dirty="0">
                <a:solidFill>
                  <a:srgbClr val="00B0F0"/>
                </a:solidFill>
                <a:cs typeface="+mn-cs"/>
              </a:rPr>
              <a:t>       valor                                   </a:t>
            </a:r>
            <a:r>
              <a:rPr lang="en-US" sz="1000" dirty="0" err="1">
                <a:solidFill>
                  <a:srgbClr val="00B0F0"/>
                </a:solidFill>
                <a:cs typeface="+mn-cs"/>
              </a:rPr>
              <a:t>mes</a:t>
            </a:r>
            <a:endParaRPr lang="en-US" sz="1000" dirty="0">
              <a:solidFill>
                <a:srgbClr val="00B0F0"/>
              </a:solidFill>
              <a:cs typeface="+mn-cs"/>
            </a:endParaRPr>
          </a:p>
          <a:p>
            <a:pPr eaLnBrk="1" hangingPunct="1">
              <a:defRPr/>
            </a:pPr>
            <a:r>
              <a:rPr lang="en-US" sz="1000" dirty="0">
                <a:solidFill>
                  <a:srgbClr val="00B0F0"/>
                </a:solidFill>
                <a:cs typeface="+mn-cs"/>
              </a:rPr>
              <a:t>---------- ------------------------------------ -------</a:t>
            </a:r>
          </a:p>
          <a:p>
            <a:pPr eaLnBrk="1" hangingPunct="1">
              <a:defRPr/>
            </a:pPr>
            <a:r>
              <a:rPr lang="en-US" sz="1000" dirty="0">
                <a:solidFill>
                  <a:srgbClr val="00B0F0"/>
                </a:solidFill>
                <a:cs typeface="+mn-cs"/>
              </a:rPr>
              <a:t>Deg        4001.00                                 1</a:t>
            </a:r>
          </a:p>
          <a:p>
            <a:pPr eaLnBrk="1" hangingPunct="1">
              <a:defRPr/>
            </a:pPr>
            <a:r>
              <a:rPr lang="en-US" sz="1000" dirty="0">
                <a:solidFill>
                  <a:srgbClr val="00B0F0"/>
                </a:solidFill>
                <a:cs typeface="+mn-cs"/>
              </a:rPr>
              <a:t>Deg        4002.00                                 2</a:t>
            </a:r>
          </a:p>
          <a:p>
            <a:pPr eaLnBrk="1" hangingPunct="1">
              <a:defRPr/>
            </a:pPr>
            <a:r>
              <a:rPr lang="en-US" sz="1000" dirty="0">
                <a:solidFill>
                  <a:srgbClr val="00B0F0"/>
                </a:solidFill>
                <a:cs typeface="+mn-cs"/>
              </a:rPr>
              <a:t>Deg        4003.00                                 3</a:t>
            </a:r>
          </a:p>
          <a:p>
            <a:pPr eaLnBrk="1" hangingPunct="1">
              <a:defRPr/>
            </a:pPr>
            <a:r>
              <a:rPr lang="en-US" sz="1000" dirty="0">
                <a:solidFill>
                  <a:srgbClr val="00B0F0"/>
                </a:solidFill>
                <a:cs typeface="+mn-cs"/>
              </a:rPr>
              <a:t>Deg        4004.00                                 4</a:t>
            </a:r>
          </a:p>
          <a:p>
            <a:pPr eaLnBrk="1" hangingPunct="1">
              <a:defRPr/>
            </a:pPr>
            <a:r>
              <a:rPr lang="en-US" sz="1000" dirty="0">
                <a:solidFill>
                  <a:srgbClr val="00B0F0"/>
                </a:solidFill>
                <a:cs typeface="+mn-cs"/>
              </a:rPr>
              <a:t>Deg        4005.00                                 5</a:t>
            </a:r>
          </a:p>
          <a:p>
            <a:pPr eaLnBrk="1" hangingPunct="1">
              <a:defRPr/>
            </a:pPr>
            <a:r>
              <a:rPr lang="en-US" sz="1000" dirty="0">
                <a:solidFill>
                  <a:srgbClr val="00B0F0"/>
                </a:solidFill>
                <a:cs typeface="+mn-cs"/>
              </a:rPr>
              <a:t>Deg        4006.00                                 6</a:t>
            </a:r>
          </a:p>
          <a:p>
            <a:pPr eaLnBrk="1" hangingPunct="1">
              <a:defRPr/>
            </a:pPr>
            <a:r>
              <a:rPr lang="en-US" sz="1000" dirty="0">
                <a:solidFill>
                  <a:srgbClr val="00B0F0"/>
                </a:solidFill>
                <a:cs typeface="+mn-cs"/>
              </a:rPr>
              <a:t>Deg        4007.00                                 7</a:t>
            </a:r>
          </a:p>
          <a:p>
            <a:pPr eaLnBrk="1" hangingPunct="1">
              <a:defRPr/>
            </a:pPr>
            <a:r>
              <a:rPr lang="en-US" sz="1000" dirty="0">
                <a:solidFill>
                  <a:srgbClr val="00B0F0"/>
                </a:solidFill>
                <a:cs typeface="+mn-cs"/>
              </a:rPr>
              <a:t>Deg        4008.00                                 8</a:t>
            </a:r>
          </a:p>
          <a:p>
            <a:pPr eaLnBrk="1" hangingPunct="1">
              <a:defRPr/>
            </a:pPr>
            <a:r>
              <a:rPr lang="en-US" sz="1000" dirty="0">
                <a:solidFill>
                  <a:srgbClr val="00B0F0"/>
                </a:solidFill>
                <a:cs typeface="+mn-cs"/>
              </a:rPr>
              <a:t>Deg        4009.00                                 9</a:t>
            </a:r>
          </a:p>
          <a:p>
            <a:pPr eaLnBrk="1" hangingPunct="1">
              <a:defRPr/>
            </a:pPr>
            <a:r>
              <a:rPr lang="en-US" sz="1000" dirty="0">
                <a:solidFill>
                  <a:srgbClr val="00B0F0"/>
                </a:solidFill>
                <a:cs typeface="+mn-cs"/>
              </a:rPr>
              <a:t>Deg        4010.00                                 10</a:t>
            </a:r>
          </a:p>
          <a:p>
            <a:pPr eaLnBrk="1" hangingPunct="1">
              <a:defRPr/>
            </a:pPr>
            <a:r>
              <a:rPr lang="en-US" sz="1000" dirty="0">
                <a:solidFill>
                  <a:srgbClr val="00B0F0"/>
                </a:solidFill>
                <a:cs typeface="+mn-cs"/>
              </a:rPr>
              <a:t>Deg        4011.00                                 11</a:t>
            </a:r>
          </a:p>
          <a:p>
            <a:pPr eaLnBrk="1" hangingPunct="1">
              <a:defRPr/>
            </a:pPr>
            <a:r>
              <a:rPr lang="en-US" sz="1000" dirty="0">
                <a:solidFill>
                  <a:srgbClr val="00B0F0"/>
                </a:solidFill>
                <a:cs typeface="+mn-cs"/>
              </a:rPr>
              <a:t>Deg        4012.00                                 12</a:t>
            </a:r>
          </a:p>
          <a:p>
            <a:pPr eaLnBrk="1" hangingPunct="1">
              <a:defRPr/>
            </a:pPr>
            <a:endParaRPr lang="en-US" sz="1000" dirty="0">
              <a:solidFill>
                <a:srgbClr val="00B0F0"/>
              </a:solidFill>
              <a:cs typeface="+mn-cs"/>
            </a:endParaRPr>
          </a:p>
          <a:p>
            <a:pPr eaLnBrk="1" hangingPunct="1">
              <a:defRPr/>
            </a:pPr>
            <a:r>
              <a:rPr lang="en-US" sz="1000" dirty="0">
                <a:solidFill>
                  <a:srgbClr val="00B0F0"/>
                </a:solidFill>
                <a:cs typeface="+mn-cs"/>
              </a:rPr>
              <a:t>Law        4001.00                                 1</a:t>
            </a:r>
          </a:p>
          <a:p>
            <a:pPr eaLnBrk="1" hangingPunct="1">
              <a:defRPr/>
            </a:pPr>
            <a:r>
              <a:rPr lang="en-US" sz="1000" dirty="0">
                <a:solidFill>
                  <a:srgbClr val="00B0F0"/>
                </a:solidFill>
                <a:cs typeface="+mn-cs"/>
              </a:rPr>
              <a:t>Law        4002.00                                 2</a:t>
            </a:r>
          </a:p>
          <a:p>
            <a:pPr eaLnBrk="1" hangingPunct="1">
              <a:defRPr/>
            </a:pPr>
            <a:r>
              <a:rPr lang="en-US" sz="1000" dirty="0">
                <a:solidFill>
                  <a:srgbClr val="00B0F0"/>
                </a:solidFill>
                <a:cs typeface="+mn-cs"/>
              </a:rPr>
              <a:t>Law        4003.00                                 3</a:t>
            </a:r>
          </a:p>
          <a:p>
            <a:pPr eaLnBrk="1" hangingPunct="1">
              <a:defRPr/>
            </a:pPr>
            <a:r>
              <a:rPr lang="en-US" sz="1000" dirty="0">
                <a:solidFill>
                  <a:srgbClr val="00B0F0"/>
                </a:solidFill>
                <a:cs typeface="+mn-cs"/>
              </a:rPr>
              <a:t>Law        4004.00                                 4</a:t>
            </a:r>
          </a:p>
          <a:p>
            <a:pPr eaLnBrk="1" hangingPunct="1">
              <a:defRPr/>
            </a:pPr>
            <a:r>
              <a:rPr lang="en-US" sz="1000" dirty="0">
                <a:solidFill>
                  <a:srgbClr val="00B0F0"/>
                </a:solidFill>
                <a:cs typeface="+mn-cs"/>
              </a:rPr>
              <a:t>Law        4005.00                                 5</a:t>
            </a:r>
          </a:p>
          <a:p>
            <a:pPr eaLnBrk="1" hangingPunct="1">
              <a:defRPr/>
            </a:pPr>
            <a:r>
              <a:rPr lang="en-US" sz="1000" dirty="0">
                <a:solidFill>
                  <a:srgbClr val="00B0F0"/>
                </a:solidFill>
                <a:cs typeface="+mn-cs"/>
              </a:rPr>
              <a:t>Law        4006.00                                 6</a:t>
            </a:r>
          </a:p>
          <a:p>
            <a:pPr eaLnBrk="1" hangingPunct="1">
              <a:defRPr/>
            </a:pPr>
            <a:r>
              <a:rPr lang="en-US" sz="1000" dirty="0">
                <a:solidFill>
                  <a:srgbClr val="00B0F0"/>
                </a:solidFill>
                <a:cs typeface="+mn-cs"/>
              </a:rPr>
              <a:t>Law        4007.00                                 7</a:t>
            </a:r>
          </a:p>
          <a:p>
            <a:pPr eaLnBrk="1" hangingPunct="1">
              <a:defRPr/>
            </a:pPr>
            <a:r>
              <a:rPr lang="en-US" sz="1000" dirty="0">
                <a:solidFill>
                  <a:srgbClr val="00B0F0"/>
                </a:solidFill>
                <a:cs typeface="+mn-cs"/>
              </a:rPr>
              <a:t>Law        4008.00                                 8</a:t>
            </a:r>
          </a:p>
          <a:p>
            <a:pPr eaLnBrk="1" hangingPunct="1">
              <a:defRPr/>
            </a:pPr>
            <a:r>
              <a:rPr lang="en-US" sz="1000" dirty="0">
                <a:solidFill>
                  <a:srgbClr val="00B0F0"/>
                </a:solidFill>
                <a:cs typeface="+mn-cs"/>
              </a:rPr>
              <a:t>Law        4009.00                                 9</a:t>
            </a:r>
          </a:p>
          <a:p>
            <a:pPr eaLnBrk="1" hangingPunct="1">
              <a:defRPr/>
            </a:pPr>
            <a:r>
              <a:rPr lang="en-US" sz="1000" dirty="0">
                <a:solidFill>
                  <a:srgbClr val="00B0F0"/>
                </a:solidFill>
                <a:cs typeface="+mn-cs"/>
              </a:rPr>
              <a:t>Law        4010.00                                 10</a:t>
            </a:r>
          </a:p>
          <a:p>
            <a:pPr eaLnBrk="1" hangingPunct="1">
              <a:defRPr/>
            </a:pPr>
            <a:r>
              <a:rPr lang="en-US" sz="1000" dirty="0">
                <a:solidFill>
                  <a:srgbClr val="00B0F0"/>
                </a:solidFill>
                <a:cs typeface="+mn-cs"/>
              </a:rPr>
              <a:t>Law        4011.00                                 11</a:t>
            </a:r>
          </a:p>
          <a:p>
            <a:pPr eaLnBrk="1" hangingPunct="1">
              <a:defRPr/>
            </a:pPr>
            <a:r>
              <a:rPr lang="en-US" sz="1000" dirty="0">
                <a:solidFill>
                  <a:srgbClr val="00B0F0"/>
                </a:solidFill>
                <a:cs typeface="+mn-cs"/>
              </a:rPr>
              <a:t>Law        4012.00                                 12</a:t>
            </a:r>
          </a:p>
          <a:p>
            <a:pPr eaLnBrk="1" hangingPunct="1">
              <a:defRPr/>
            </a:pPr>
            <a:endParaRPr lang="en-US" sz="1000" b="1" dirty="0">
              <a:solidFill>
                <a:srgbClr val="00B0F0"/>
              </a:solidFill>
              <a:cs typeface="+mn-cs"/>
            </a:endParaRPr>
          </a:p>
          <a:p>
            <a:pPr eaLnBrk="1" hangingPunct="1">
              <a:defRPr/>
            </a:pPr>
            <a:endParaRPr lang="en-US" sz="1000" b="1" dirty="0">
              <a:solidFill>
                <a:srgbClr val="00B0F0"/>
              </a:solidFill>
              <a:cs typeface="+mn-cs"/>
            </a:endParaRPr>
          </a:p>
        </p:txBody>
      </p:sp>
      <p:sp>
        <p:nvSpPr>
          <p:cNvPr id="93187"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Listar a tabela tbval – para gerar e emitir o relatório financeiro</a:t>
            </a:r>
            <a:endParaRPr lang="en-US" altLang="en-US" sz="1000">
              <a:latin typeface="Segoe"/>
            </a:endParaRPr>
          </a:p>
        </p:txBody>
      </p:sp>
      <p:grpSp>
        <p:nvGrpSpPr>
          <p:cNvPr id="93188" name="Group 146"/>
          <p:cNvGrpSpPr>
            <a:grpSpLocks/>
          </p:cNvGrpSpPr>
          <p:nvPr/>
        </p:nvGrpSpPr>
        <p:grpSpPr bwMode="auto">
          <a:xfrm>
            <a:off x="279400" y="358775"/>
            <a:ext cx="8297863" cy="374650"/>
            <a:chOff x="236" y="-2093"/>
            <a:chExt cx="5227" cy="236"/>
          </a:xfrm>
        </p:grpSpPr>
        <p:pic>
          <p:nvPicPr>
            <p:cNvPr id="93189"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3200400" y="1066800"/>
            <a:ext cx="1600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b="1">
                <a:solidFill>
                  <a:srgbClr val="00B0F0"/>
                </a:solidFill>
                <a:latin typeface="Segoe"/>
              </a:rPr>
              <a:t>select sign( 3)</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select sign(-3)</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select sign(0)</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 </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select abs(sign(3)) </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select abs(sign(-3)) </a:t>
            </a:r>
            <a:endParaRPr lang="en-US" altLang="en-US" sz="1000">
              <a:solidFill>
                <a:srgbClr val="00B0F0"/>
              </a:solidFill>
              <a:latin typeface="Segoe"/>
            </a:endParaRPr>
          </a:p>
          <a:p>
            <a:pPr eaLnBrk="1" hangingPunct="1">
              <a:spcBef>
                <a:spcPct val="0"/>
              </a:spcBef>
              <a:buClrTx/>
              <a:buSzTx/>
              <a:buFontTx/>
              <a:buNone/>
            </a:pPr>
            <a:r>
              <a:rPr lang="pt-BR" altLang="en-US" sz="1000" b="1">
                <a:solidFill>
                  <a:srgbClr val="00B0F0"/>
                </a:solidFill>
                <a:latin typeface="Segoe"/>
              </a:rPr>
              <a:t>select abs(sign(0))</a:t>
            </a:r>
            <a:endParaRPr lang="en-US" altLang="en-US" sz="1000">
              <a:solidFill>
                <a:srgbClr val="00B0F0"/>
              </a:solidFill>
              <a:latin typeface="Segoe"/>
            </a:endParaRPr>
          </a:p>
          <a:p>
            <a:pPr eaLnBrk="1" hangingPunct="1">
              <a:spcBef>
                <a:spcPct val="0"/>
              </a:spcBef>
              <a:buClrTx/>
              <a:buSzTx/>
              <a:buFontTx/>
              <a:buNone/>
            </a:pPr>
            <a:endParaRPr lang="en-US" altLang="en-US" sz="1000" b="1">
              <a:solidFill>
                <a:srgbClr val="00B0F0"/>
              </a:solidFill>
              <a:latin typeface="Segoe"/>
            </a:endParaRPr>
          </a:p>
          <a:p>
            <a:pPr eaLnBrk="1" hangingPunct="1">
              <a:spcBef>
                <a:spcPct val="0"/>
              </a:spcBef>
              <a:buClrTx/>
              <a:buSzTx/>
              <a:buFontTx/>
              <a:buNone/>
            </a:pPr>
            <a:endParaRPr lang="en-US" altLang="en-US" sz="1000" b="1">
              <a:solidFill>
                <a:srgbClr val="00B0F0"/>
              </a:solidFill>
              <a:latin typeface="Segoe"/>
            </a:endParaRPr>
          </a:p>
        </p:txBody>
      </p:sp>
      <p:sp>
        <p:nvSpPr>
          <p:cNvPr id="95235"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Funções auxiliares do Delta Boleano sign(),abs()</a:t>
            </a:r>
            <a:endParaRPr lang="en-US" altLang="en-US" sz="1000">
              <a:latin typeface="Segoe"/>
            </a:endParaRPr>
          </a:p>
        </p:txBody>
      </p:sp>
      <p:sp>
        <p:nvSpPr>
          <p:cNvPr id="378881" name="Rectangle 1"/>
          <p:cNvSpPr>
            <a:spLocks noChangeArrowheads="1"/>
          </p:cNvSpPr>
          <p:nvPr/>
        </p:nvSpPr>
        <p:spPr bwMode="auto">
          <a:xfrm>
            <a:off x="1828800" y="2209800"/>
            <a:ext cx="4648200" cy="4600575"/>
          </a:xfrm>
          <a:prstGeom prst="rect">
            <a:avLst/>
          </a:prstGeom>
          <a:noFill/>
          <a:ln w="9525">
            <a:noFill/>
            <a:miter lim="800000"/>
            <a:headEnd/>
            <a:tailEnd/>
          </a:ln>
          <a:effectLst/>
        </p:spPr>
        <p:txBody>
          <a:bodyPr anchor="ctr">
            <a:spAutoFit/>
          </a:bodyPr>
          <a:lstStyle/>
          <a:p>
            <a:pPr eaLnBrk="1" hangingPunct="1">
              <a:defRPr/>
            </a:pPr>
            <a:r>
              <a:rPr lang="pt-BR" sz="1000" b="1" dirty="0">
                <a:solidFill>
                  <a:schemeClr val="tx1"/>
                </a:solidFill>
                <a:cs typeface="+mn-cs"/>
              </a:rPr>
              <a:t>Testando o mes 3 como verdadeiro diante da expressão</a:t>
            </a:r>
          </a:p>
          <a:p>
            <a:pPr eaLnBrk="1" hangingPunct="1">
              <a:defRPr/>
            </a:pPr>
            <a:endParaRPr lang="pt-BR" sz="1000" b="1" dirty="0">
              <a:cs typeface="+mn-cs"/>
            </a:endParaRPr>
          </a:p>
          <a:p>
            <a:pPr eaLnBrk="1" hangingPunct="1">
              <a:defRPr/>
            </a:pPr>
            <a:r>
              <a:rPr lang="pt-BR" sz="900" b="1" dirty="0">
                <a:solidFill>
                  <a:schemeClr val="tx2">
                    <a:lumMod val="75000"/>
                  </a:schemeClr>
                </a:solidFill>
                <a:cs typeface="+mn-cs"/>
              </a:rPr>
              <a:t>select nome,(1 - abs(sign(mes - 3))) as [mes_03_verdadeiro]</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from tbval</a:t>
            </a:r>
            <a:endParaRPr lang="en-US" sz="900" dirty="0">
              <a:solidFill>
                <a:schemeClr val="tx2">
                  <a:lumMod val="75000"/>
                </a:schemeClr>
              </a:solidFill>
              <a:cs typeface="+mn-cs"/>
            </a:endParaRPr>
          </a:p>
          <a:p>
            <a:pPr eaLnBrk="1" hangingPunct="1">
              <a:defRPr/>
            </a:pPr>
            <a:r>
              <a:rPr lang="pt-BR" sz="900"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nome       mes_03_verdadeiro</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1</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1</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endParaRPr lang="en-US" sz="1200" dirty="0">
              <a:cs typeface="+mn-cs"/>
            </a:endParaRPr>
          </a:p>
        </p:txBody>
      </p:sp>
      <p:grpSp>
        <p:nvGrpSpPr>
          <p:cNvPr id="95237" name="Group 146"/>
          <p:cNvGrpSpPr>
            <a:grpSpLocks/>
          </p:cNvGrpSpPr>
          <p:nvPr/>
        </p:nvGrpSpPr>
        <p:grpSpPr bwMode="auto">
          <a:xfrm>
            <a:off x="279400" y="358775"/>
            <a:ext cx="8297863" cy="374650"/>
            <a:chOff x="236" y="-2093"/>
            <a:chExt cx="5227" cy="236"/>
          </a:xfrm>
        </p:grpSpPr>
        <p:pic>
          <p:nvPicPr>
            <p:cNvPr id="9523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Funções auxiliares do Delta Boleano sign(),abs()</a:t>
            </a:r>
            <a:endParaRPr lang="en-US" altLang="en-US" sz="1000">
              <a:latin typeface="Segoe"/>
            </a:endParaRPr>
          </a:p>
        </p:txBody>
      </p:sp>
      <p:sp>
        <p:nvSpPr>
          <p:cNvPr id="378881" name="Rectangle 1"/>
          <p:cNvSpPr>
            <a:spLocks noChangeArrowheads="1"/>
          </p:cNvSpPr>
          <p:nvPr/>
        </p:nvSpPr>
        <p:spPr bwMode="auto">
          <a:xfrm>
            <a:off x="1447800" y="1149350"/>
            <a:ext cx="4648200" cy="5708650"/>
          </a:xfrm>
          <a:prstGeom prst="rect">
            <a:avLst/>
          </a:prstGeom>
          <a:noFill/>
          <a:ln w="9525">
            <a:noFill/>
            <a:miter lim="800000"/>
            <a:headEnd/>
            <a:tailEnd/>
          </a:ln>
          <a:effectLst/>
        </p:spPr>
        <p:txBody>
          <a:bodyPr anchor="ctr">
            <a:spAutoFit/>
          </a:bodyPr>
          <a:lstStyle/>
          <a:p>
            <a:pPr eaLnBrk="1" hangingPunct="1">
              <a:defRPr/>
            </a:pPr>
            <a:r>
              <a:rPr lang="pt-BR" sz="1000" b="1" dirty="0">
                <a:solidFill>
                  <a:schemeClr val="tx1"/>
                </a:solidFill>
                <a:cs typeface="+mn-cs"/>
              </a:rPr>
              <a:t>Testando o mes 3 como verdadeiro diante da expressão</a:t>
            </a:r>
          </a:p>
          <a:p>
            <a:pPr eaLnBrk="1" hangingPunct="1">
              <a:defRPr/>
            </a:pPr>
            <a:endParaRPr lang="pt-BR" sz="1000" b="1" dirty="0">
              <a:cs typeface="+mn-cs"/>
            </a:endParaRPr>
          </a:p>
          <a:p>
            <a:pPr eaLnBrk="1" hangingPunct="1">
              <a:defRPr/>
            </a:pPr>
            <a:r>
              <a:rPr lang="pt-BR" sz="900" b="1" dirty="0">
                <a:solidFill>
                  <a:schemeClr val="tx2">
                    <a:lumMod val="75000"/>
                  </a:schemeClr>
                </a:solidFill>
                <a:cs typeface="+mn-cs"/>
              </a:rPr>
              <a:t>select nome,valor * (1 - abs(sign(mes - 3)))as [localizando_mes_03]</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from tbval </a:t>
            </a:r>
            <a:endParaRPr lang="en-US" sz="900" dirty="0">
              <a:solidFill>
                <a:schemeClr val="tx2">
                  <a:lumMod val="75000"/>
                </a:schemeClr>
              </a:solidFill>
              <a:cs typeface="+mn-cs"/>
            </a:endParaRPr>
          </a:p>
          <a:p>
            <a:pPr eaLnBrk="1" hangingPunct="1">
              <a:defRPr/>
            </a:pPr>
            <a:r>
              <a:rPr lang="en-US" sz="900" b="1" dirty="0" err="1">
                <a:solidFill>
                  <a:schemeClr val="tx2">
                    <a:lumMod val="75000"/>
                  </a:schemeClr>
                </a:solidFill>
                <a:cs typeface="+mn-cs"/>
              </a:rPr>
              <a:t>nome</a:t>
            </a:r>
            <a:r>
              <a:rPr lang="pt-BR" sz="900" b="1" dirty="0">
                <a:solidFill>
                  <a:schemeClr val="tx2">
                    <a:lumMod val="75000"/>
                  </a:schemeClr>
                </a:solidFill>
                <a:cs typeface="+mn-cs"/>
              </a:rPr>
              <a:t>       localizando_mes_03</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4003.00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4003.00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p>
          <a:p>
            <a:pPr eaLnBrk="1" hangingPunct="1">
              <a:defRPr/>
            </a:pPr>
            <a:endParaRPr lang="en-US" sz="900" b="1" dirty="0">
              <a:cs typeface="+mn-cs"/>
            </a:endParaRPr>
          </a:p>
          <a:p>
            <a:pPr eaLnBrk="1" hangingPunct="1">
              <a:defRPr/>
            </a:pPr>
            <a:r>
              <a:rPr lang="en-US" sz="900" b="1" dirty="0">
                <a:solidFill>
                  <a:schemeClr val="tx1"/>
                </a:solidFill>
                <a:cs typeface="+mn-cs"/>
              </a:rPr>
              <a:t>select sum(valor * (1 - abs(sign(</a:t>
            </a:r>
            <a:r>
              <a:rPr lang="en-US" sz="900" b="1" dirty="0" err="1">
                <a:solidFill>
                  <a:schemeClr val="tx1"/>
                </a:solidFill>
                <a:cs typeface="+mn-cs"/>
              </a:rPr>
              <a:t>mes</a:t>
            </a:r>
            <a:r>
              <a:rPr lang="en-US" sz="900" b="1" dirty="0">
                <a:solidFill>
                  <a:schemeClr val="tx1"/>
                </a:solidFill>
                <a:cs typeface="+mn-cs"/>
              </a:rPr>
              <a:t> - 3))))as [finalizando_mes_3] </a:t>
            </a:r>
          </a:p>
          <a:p>
            <a:pPr eaLnBrk="1" hangingPunct="1">
              <a:defRPr/>
            </a:pPr>
            <a:r>
              <a:rPr lang="en-US" sz="900" b="1" dirty="0">
                <a:solidFill>
                  <a:schemeClr val="tx1"/>
                </a:solidFill>
                <a:cs typeface="+mn-cs"/>
              </a:rPr>
              <a:t> from </a:t>
            </a:r>
            <a:r>
              <a:rPr lang="en-US" sz="900" b="1" dirty="0" err="1">
                <a:solidFill>
                  <a:schemeClr val="tx1"/>
                </a:solidFill>
                <a:cs typeface="+mn-cs"/>
              </a:rPr>
              <a:t>tbval</a:t>
            </a:r>
            <a:r>
              <a:rPr lang="en-US" sz="900" b="1" dirty="0">
                <a:solidFill>
                  <a:schemeClr val="tx1"/>
                </a:solidFill>
                <a:cs typeface="+mn-cs"/>
              </a:rPr>
              <a:t> group by </a:t>
            </a:r>
            <a:r>
              <a:rPr lang="en-US" sz="900" b="1" dirty="0" err="1">
                <a:solidFill>
                  <a:schemeClr val="tx1"/>
                </a:solidFill>
                <a:cs typeface="+mn-cs"/>
              </a:rPr>
              <a:t>nome</a:t>
            </a:r>
            <a:endParaRPr lang="en-US" sz="900" b="1" dirty="0">
              <a:solidFill>
                <a:schemeClr val="tx1"/>
              </a:solidFill>
              <a:cs typeface="+mn-cs"/>
            </a:endParaRPr>
          </a:p>
          <a:p>
            <a:pPr eaLnBrk="1" hangingPunct="1">
              <a:defRPr/>
            </a:pPr>
            <a:r>
              <a:rPr lang="pt-BR" sz="900" b="1" dirty="0">
                <a:solidFill>
                  <a:schemeClr val="tx1"/>
                </a:solidFill>
                <a:cs typeface="+mn-cs"/>
              </a:rPr>
              <a:t>------------------------------------------------------------------</a:t>
            </a:r>
            <a:endParaRPr lang="en-US" sz="900" b="1" dirty="0">
              <a:solidFill>
                <a:schemeClr val="tx1"/>
              </a:solidFill>
              <a:cs typeface="+mn-cs"/>
            </a:endParaRPr>
          </a:p>
          <a:p>
            <a:pPr eaLnBrk="1" hangingPunct="1">
              <a:defRPr/>
            </a:pPr>
            <a:r>
              <a:rPr lang="en-US" sz="900" b="1" dirty="0">
                <a:solidFill>
                  <a:schemeClr val="tx1"/>
                </a:solidFill>
                <a:cs typeface="+mn-cs"/>
              </a:rPr>
              <a:t>finalizando_mes_3</a:t>
            </a:r>
          </a:p>
          <a:p>
            <a:pPr eaLnBrk="1" hangingPunct="1">
              <a:defRPr/>
            </a:pPr>
            <a:r>
              <a:rPr lang="en-US" sz="900" b="1" dirty="0">
                <a:solidFill>
                  <a:schemeClr val="tx1"/>
                </a:solidFill>
                <a:cs typeface="+mn-cs"/>
              </a:rPr>
              <a:t>--------------------------</a:t>
            </a:r>
          </a:p>
          <a:p>
            <a:pPr eaLnBrk="1" hangingPunct="1">
              <a:defRPr/>
            </a:pPr>
            <a:r>
              <a:rPr lang="en-US" sz="900" b="1" dirty="0">
                <a:solidFill>
                  <a:schemeClr val="tx1"/>
                </a:solidFill>
                <a:cs typeface="+mn-cs"/>
              </a:rPr>
              <a:t>4003.00</a:t>
            </a:r>
          </a:p>
          <a:p>
            <a:pPr eaLnBrk="1" hangingPunct="1">
              <a:defRPr/>
            </a:pPr>
            <a:r>
              <a:rPr lang="en-US" sz="900" b="1" dirty="0">
                <a:solidFill>
                  <a:schemeClr val="tx1"/>
                </a:solidFill>
                <a:cs typeface="+mn-cs"/>
              </a:rPr>
              <a:t>4003.00</a:t>
            </a:r>
          </a:p>
          <a:p>
            <a:pPr eaLnBrk="1" hangingPunct="1">
              <a:defRPr/>
            </a:pPr>
            <a:endParaRPr lang="en-US" sz="900" dirty="0">
              <a:solidFill>
                <a:schemeClr val="tx2">
                  <a:lumMod val="75000"/>
                </a:schemeClr>
              </a:solidFill>
              <a:cs typeface="+mn-cs"/>
            </a:endParaRPr>
          </a:p>
          <a:p>
            <a:pPr eaLnBrk="1" hangingPunct="1">
              <a:defRPr/>
            </a:pPr>
            <a:endParaRPr lang="en-US" sz="1200" dirty="0">
              <a:solidFill>
                <a:schemeClr val="tx2">
                  <a:lumMod val="75000"/>
                </a:schemeClr>
              </a:solidFill>
              <a:cs typeface="+mn-cs"/>
            </a:endParaRPr>
          </a:p>
        </p:txBody>
      </p:sp>
      <p:grpSp>
        <p:nvGrpSpPr>
          <p:cNvPr id="97284" name="Group 146"/>
          <p:cNvGrpSpPr>
            <a:grpSpLocks/>
          </p:cNvGrpSpPr>
          <p:nvPr/>
        </p:nvGrpSpPr>
        <p:grpSpPr bwMode="auto">
          <a:xfrm>
            <a:off x="279400" y="358775"/>
            <a:ext cx="8297863" cy="374650"/>
            <a:chOff x="236" y="-2093"/>
            <a:chExt cx="5227" cy="236"/>
          </a:xfrm>
        </p:grpSpPr>
        <p:pic>
          <p:nvPicPr>
            <p:cNvPr id="972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9331"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9332" name="AutoShape 62"/>
          <p:cNvSpPr>
            <a:spLocks noChangeArrowheads="1"/>
          </p:cNvSpPr>
          <p:nvPr/>
        </p:nvSpPr>
        <p:spPr bwMode="auto">
          <a:xfrm>
            <a:off x="3429000" y="5370513"/>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1000" b="1">
                <a:latin typeface="Segoe"/>
              </a:rPr>
              <a:t>nome       jantot fevtot martot abrtot maitot juntot jultot agotot settot outtot novtot deztot</a:t>
            </a:r>
          </a:p>
          <a:p>
            <a:pPr eaLnBrk="1" hangingPunct="1">
              <a:spcBef>
                <a:spcPct val="0"/>
              </a:spcBef>
              <a:buClrTx/>
              <a:buSzTx/>
              <a:buFontTx/>
              <a:buNone/>
            </a:pPr>
            <a:r>
              <a:rPr lang="en-US" altLang="en-US" sz="1000" b="1">
                <a:latin typeface="Segoe"/>
              </a:rPr>
              <a:t> </a:t>
            </a:r>
            <a:endParaRPr lang="en-US" altLang="en-US" sz="1000">
              <a:latin typeface="Segoe"/>
            </a:endParaRPr>
          </a:p>
          <a:p>
            <a:pPr eaLnBrk="1" hangingPunct="1">
              <a:spcBef>
                <a:spcPct val="0"/>
              </a:spcBef>
              <a:buClrTx/>
              <a:buSzTx/>
              <a:buFontTx/>
              <a:buNone/>
            </a:pPr>
            <a:r>
              <a:rPr lang="pt-BR" altLang="en-US" sz="1000" b="1">
                <a:latin typeface="Segoe"/>
              </a:rPr>
              <a:t>Deg           4001   4002   4003   4004   4005    4006   4007     4008   4009   4010   4011   4012 </a:t>
            </a:r>
            <a:endParaRPr lang="en-US" altLang="en-US" sz="1000">
              <a:latin typeface="Segoe"/>
            </a:endParaRPr>
          </a:p>
          <a:p>
            <a:pPr eaLnBrk="1" hangingPunct="1">
              <a:spcBef>
                <a:spcPct val="0"/>
              </a:spcBef>
              <a:buClrTx/>
              <a:buSzTx/>
              <a:buFontTx/>
              <a:buNone/>
            </a:pPr>
            <a:r>
              <a:rPr lang="pt-BR" altLang="en-US" sz="1000" b="1">
                <a:latin typeface="Segoe"/>
              </a:rPr>
              <a:t>Law           5001   5002   5003   5004   5005    5006   5007     5008   5009   5010   5011   5012</a:t>
            </a:r>
            <a:endParaRPr lang="en-US" altLang="en-US" sz="1000">
              <a:latin typeface="Segoe"/>
            </a:endParaRPr>
          </a:p>
        </p:txBody>
      </p:sp>
      <p:sp>
        <p:nvSpPr>
          <p:cNvPr id="99333" name="AutoShape 102"/>
          <p:cNvSpPr>
            <a:spLocks noChangeArrowheads="1"/>
          </p:cNvSpPr>
          <p:nvPr/>
        </p:nvSpPr>
        <p:spPr bwMode="auto">
          <a:xfrm>
            <a:off x="1676400" y="1295400"/>
            <a:ext cx="5715000" cy="776288"/>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Resultado final do relatorio sem o T-SQL “pivot” – “Case” &gt;&gt; “Where”</a:t>
            </a:r>
            <a:endParaRPr lang="en-US" altLang="en-US" sz="1100">
              <a:solidFill>
                <a:schemeClr val="bg1"/>
              </a:solidFill>
              <a:latin typeface="Segoe"/>
            </a:endParaRPr>
          </a:p>
        </p:txBody>
      </p:sp>
      <p:grpSp>
        <p:nvGrpSpPr>
          <p:cNvPr id="99334" name="Group 146"/>
          <p:cNvGrpSpPr>
            <a:grpSpLocks/>
          </p:cNvGrpSpPr>
          <p:nvPr/>
        </p:nvGrpSpPr>
        <p:grpSpPr bwMode="auto">
          <a:xfrm>
            <a:off x="279400" y="358775"/>
            <a:ext cx="8297863" cy="374650"/>
            <a:chOff x="236" y="-2093"/>
            <a:chExt cx="5227" cy="236"/>
          </a:xfrm>
        </p:grpSpPr>
        <p:pic>
          <p:nvPicPr>
            <p:cNvPr id="9933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11" name="Rectangle 10"/>
          <p:cNvSpPr/>
          <p:nvPr/>
        </p:nvSpPr>
        <p:spPr>
          <a:xfrm>
            <a:off x="1835150" y="2171700"/>
            <a:ext cx="4572000" cy="3386138"/>
          </a:xfrm>
          <a:prstGeom prst="rect">
            <a:avLst/>
          </a:prstGeom>
        </p:spPr>
        <p:txBody>
          <a:bodyPr>
            <a:spAutoFit/>
          </a:bodyPr>
          <a:lstStyle/>
          <a:p>
            <a:pPr algn="ctr" eaLnBrk="1" hangingPunct="1">
              <a:defRPr/>
            </a:pPr>
            <a:r>
              <a:rPr lang="en-US" sz="1400" b="1" dirty="0">
                <a:solidFill>
                  <a:schemeClr val="tx2">
                    <a:lumMod val="50000"/>
                  </a:schemeClr>
                </a:solidFill>
              </a:rPr>
              <a:t>select </a:t>
            </a:r>
            <a:r>
              <a:rPr lang="en-US" sz="1400" b="1" dirty="0" err="1">
                <a:solidFill>
                  <a:schemeClr val="tx2">
                    <a:lumMod val="50000"/>
                  </a:schemeClr>
                </a:solidFill>
              </a:rPr>
              <a:t>nome</a:t>
            </a:r>
            <a:r>
              <a:rPr lang="en-US" sz="1400" b="1" dirty="0">
                <a:solidFill>
                  <a:schemeClr val="tx2">
                    <a:lumMod val="50000"/>
                  </a:schemeClr>
                </a:solidFill>
              </a:rPr>
              <a:t>,</a:t>
            </a:r>
            <a:endParaRPr lang="en-US" sz="1400" dirty="0">
              <a:solidFill>
                <a:schemeClr val="tx2">
                  <a:lumMod val="50000"/>
                </a:schemeClr>
              </a:solidFill>
            </a:endParaRPr>
          </a:p>
          <a:p>
            <a:pPr algn="ctr" eaLnBrk="1" hangingPunct="1">
              <a:defRPr/>
            </a:pPr>
            <a:r>
              <a:rPr lang="en-US" sz="1400" b="1" dirty="0">
                <a:solidFill>
                  <a:schemeClr val="tx2">
                    <a:lumMod val="50000"/>
                  </a:schemeClr>
                </a:solidFill>
              </a:rPr>
              <a:t>       </a:t>
            </a:r>
            <a:r>
              <a:rPr lang="pt-BR" sz="1400" b="1" dirty="0">
                <a:solidFill>
                  <a:schemeClr val="tx2">
                    <a:lumMod val="50000"/>
                  </a:schemeClr>
                </a:solidFill>
              </a:rPr>
              <a:t>sum(valor * (1 - abs(sign(mes - 1)))),</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- 2)))), </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- 3)))), </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- 4)))),</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- 5)))),</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- 6)))),</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- 7)))),</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- 8)))),</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- 9)))),</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- 10)))),</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- 11)))),</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- 12))))</a:t>
            </a:r>
            <a:endParaRPr lang="en-US" sz="1400" dirty="0">
              <a:solidFill>
                <a:schemeClr val="tx2">
                  <a:lumMod val="50000"/>
                </a:schemeClr>
              </a:solidFill>
            </a:endParaRPr>
          </a:p>
          <a:p>
            <a:pPr algn="ctr" eaLnBrk="1" hangingPunct="1">
              <a:defRPr/>
            </a:pPr>
            <a:r>
              <a:rPr lang="en-US" sz="1400" b="1" dirty="0">
                <a:solidFill>
                  <a:schemeClr val="tx2">
                    <a:lumMod val="50000"/>
                  </a:schemeClr>
                </a:solidFill>
              </a:rPr>
              <a:t>from </a:t>
            </a:r>
            <a:r>
              <a:rPr lang="en-US" sz="1400" b="1" dirty="0" err="1">
                <a:solidFill>
                  <a:schemeClr val="tx2">
                    <a:lumMod val="50000"/>
                  </a:schemeClr>
                </a:solidFill>
              </a:rPr>
              <a:t>tbval</a:t>
            </a:r>
            <a:r>
              <a:rPr lang="en-US" sz="1400" b="1" dirty="0">
                <a:solidFill>
                  <a:schemeClr val="tx2">
                    <a:lumMod val="50000"/>
                  </a:schemeClr>
                </a:solidFill>
              </a:rPr>
              <a:t> group by </a:t>
            </a:r>
            <a:r>
              <a:rPr lang="en-US" sz="1400" b="1" dirty="0" err="1">
                <a:solidFill>
                  <a:schemeClr val="tx2">
                    <a:lumMod val="50000"/>
                  </a:schemeClr>
                </a:solidFill>
              </a:rPr>
              <a:t>nome</a:t>
            </a:r>
            <a:endParaRPr lang="en-US" sz="1400" dirty="0">
              <a:solidFill>
                <a:schemeClr val="tx2">
                  <a:lumMod val="50000"/>
                </a:schemeClr>
              </a:solidFill>
            </a:endParaRPr>
          </a:p>
          <a:p>
            <a:pPr algn="ctr" eaLnBrk="1" hangingPunct="1">
              <a:defRPr/>
            </a:pPr>
            <a:r>
              <a:rPr lang="en-US" dirty="0">
                <a:solidFill>
                  <a:schemeClr val="tx1"/>
                </a:solidFill>
              </a:rPr>
              <a:t> </a:t>
            </a:r>
            <a:endParaRPr lang="pt-BR" dirty="0"/>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1379"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1380" name="AutoShape 62"/>
          <p:cNvSpPr>
            <a:spLocks noChangeArrowheads="1"/>
          </p:cNvSpPr>
          <p:nvPr/>
        </p:nvSpPr>
        <p:spPr bwMode="auto">
          <a:xfrm>
            <a:off x="3429000" y="5410200"/>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900" b="1">
                <a:latin typeface="Segoe"/>
              </a:rPr>
              <a:t>SELECT nome,X = b * (1-abs(sign(a - 1))) + c * (abs(sign(a - 1)))</a:t>
            </a:r>
            <a:endParaRPr lang="en-US" altLang="en-US" sz="900">
              <a:latin typeface="Segoe"/>
            </a:endParaRPr>
          </a:p>
          <a:p>
            <a:pPr eaLnBrk="1" hangingPunct="1">
              <a:spcBef>
                <a:spcPct val="0"/>
              </a:spcBef>
              <a:buClrTx/>
              <a:buSzTx/>
              <a:buFontTx/>
              <a:buNone/>
            </a:pPr>
            <a:r>
              <a:rPr lang="pt-BR" altLang="en-US" sz="900" b="1">
                <a:latin typeface="Segoe"/>
              </a:rPr>
              <a:t>from delta</a:t>
            </a:r>
            <a:endParaRPr lang="en-US" altLang="en-US" sz="900">
              <a:latin typeface="Segoe"/>
            </a:endParaRPr>
          </a:p>
          <a:p>
            <a:pPr eaLnBrk="1" hangingPunct="1">
              <a:spcBef>
                <a:spcPct val="0"/>
              </a:spcBef>
              <a:buClrTx/>
              <a:buSzTx/>
              <a:buFontTx/>
              <a:buNone/>
            </a:pPr>
            <a:r>
              <a:rPr lang="pt-BR" altLang="en-US" sz="900">
                <a:latin typeface="Segoe"/>
              </a:rPr>
              <a:t>nome                 X           </a:t>
            </a:r>
            <a:endParaRPr lang="en-US" altLang="en-US" sz="900">
              <a:latin typeface="Segoe"/>
            </a:endParaRPr>
          </a:p>
          <a:p>
            <a:pPr eaLnBrk="1" hangingPunct="1">
              <a:spcBef>
                <a:spcPct val="0"/>
              </a:spcBef>
              <a:buClrTx/>
              <a:buSzTx/>
              <a:buFontTx/>
              <a:buNone/>
            </a:pPr>
            <a:r>
              <a:rPr lang="pt-BR" altLang="en-US" sz="900">
                <a:latin typeface="Segoe"/>
              </a:rPr>
              <a:t>DEG                 22 </a:t>
            </a:r>
            <a:endParaRPr lang="en-US" altLang="en-US" sz="900">
              <a:latin typeface="Segoe"/>
            </a:endParaRPr>
          </a:p>
          <a:p>
            <a:pPr eaLnBrk="1" hangingPunct="1">
              <a:spcBef>
                <a:spcPct val="0"/>
              </a:spcBef>
              <a:buClrTx/>
              <a:buSzTx/>
              <a:buFontTx/>
              <a:buNone/>
            </a:pPr>
            <a:r>
              <a:rPr lang="en-US" altLang="en-US" sz="900">
                <a:latin typeface="Segoe"/>
              </a:rPr>
              <a:t>LAW                 44 </a:t>
            </a:r>
          </a:p>
          <a:p>
            <a:pPr eaLnBrk="1" hangingPunct="1">
              <a:spcBef>
                <a:spcPct val="0"/>
              </a:spcBef>
              <a:buClrTx/>
              <a:buSzTx/>
              <a:buFontTx/>
              <a:buNone/>
            </a:pPr>
            <a:r>
              <a:rPr lang="en-US" altLang="en-US" sz="900">
                <a:latin typeface="Segoe"/>
              </a:rPr>
              <a:t>DAV                  77 </a:t>
            </a:r>
          </a:p>
          <a:p>
            <a:pPr eaLnBrk="1" hangingPunct="1">
              <a:spcBef>
                <a:spcPct val="0"/>
              </a:spcBef>
              <a:buClrTx/>
              <a:buSzTx/>
              <a:buFontTx/>
              <a:buNone/>
            </a:pPr>
            <a:r>
              <a:rPr lang="en-US" altLang="en-US" sz="900">
                <a:latin typeface="Segoe"/>
              </a:rPr>
              <a:t>DGW                11 </a:t>
            </a:r>
          </a:p>
        </p:txBody>
      </p:sp>
      <p:sp>
        <p:nvSpPr>
          <p:cNvPr id="101381" name="AutoShape 100"/>
          <p:cNvSpPr>
            <a:spLocks noChangeArrowheads="1"/>
          </p:cNvSpPr>
          <p:nvPr/>
        </p:nvSpPr>
        <p:spPr bwMode="auto">
          <a:xfrm>
            <a:off x="1611313" y="1066800"/>
            <a:ext cx="5867400" cy="4187825"/>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900" b="1">
                <a:solidFill>
                  <a:schemeClr val="bg1"/>
                </a:solidFill>
                <a:latin typeface="Segoe"/>
              </a:rPr>
              <a:t>create  table delta(nome char(10)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A tinyint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B tinyint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C tinyint not null)</a:t>
            </a:r>
            <a:endParaRPr lang="en-US" altLang="en-US" sz="900">
              <a:solidFill>
                <a:schemeClr val="bg1"/>
              </a:solidFill>
              <a:latin typeface="Segoe"/>
            </a:endParaRPr>
          </a:p>
          <a:p>
            <a:pPr algn="ctr" eaLnBrk="1" hangingPunct="1">
              <a:spcBef>
                <a:spcPct val="0"/>
              </a:spcBef>
              <a:buClrTx/>
              <a:buSzTx/>
              <a:buFontTx/>
              <a:buNone/>
            </a:pPr>
            <a:endParaRPr lang="en-US" altLang="en-US" sz="900" b="1">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values('DEG',1,22,33)</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values('LAW',2,55,44)</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values('DAV',3,66,77)</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values('DGW',3,88,11)</a:t>
            </a:r>
            <a:endParaRPr lang="en-US" altLang="en-US" sz="900">
              <a:solidFill>
                <a:schemeClr val="bg1"/>
              </a:solidFill>
              <a:latin typeface="Segoe"/>
            </a:endParaRPr>
          </a:p>
          <a:p>
            <a:pPr algn="ctr" eaLnBrk="1" hangingPunct="1">
              <a:spcBef>
                <a:spcPct val="0"/>
              </a:spcBef>
              <a:buClrTx/>
              <a:buSzTx/>
              <a:buFontTx/>
              <a:buNone/>
            </a:pPr>
            <a:endParaRPr lang="en-US" altLang="en-US" sz="900" b="1">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select * from delta</a:t>
            </a:r>
            <a:endParaRPr lang="en-US" altLang="en-US" sz="900">
              <a:solidFill>
                <a:schemeClr val="bg1"/>
              </a:solidFill>
              <a:latin typeface="Segoe"/>
            </a:endParaRPr>
          </a:p>
          <a:p>
            <a:pPr algn="ctr" eaLnBrk="1" hangingPunct="1">
              <a:spcBef>
                <a:spcPct val="0"/>
              </a:spcBef>
              <a:buClrTx/>
              <a:buSzTx/>
              <a:buFontTx/>
              <a:buNone/>
            </a:pPr>
            <a:r>
              <a:rPr lang="en-US" altLang="en-US" sz="900">
                <a:solidFill>
                  <a:schemeClr val="bg1"/>
                </a:solidFill>
                <a:latin typeface="Segoe"/>
              </a:rPr>
              <a:t> </a:t>
            </a:r>
          </a:p>
          <a:p>
            <a:pPr algn="ctr" eaLnBrk="1" hangingPunct="1">
              <a:spcBef>
                <a:spcPct val="0"/>
              </a:spcBef>
              <a:buClrTx/>
              <a:buSzTx/>
              <a:buFontTx/>
              <a:buNone/>
            </a:pPr>
            <a:r>
              <a:rPr lang="en-US" altLang="en-US" sz="900">
                <a:solidFill>
                  <a:schemeClr val="bg1"/>
                </a:solidFill>
                <a:latin typeface="Segoe"/>
              </a:rPr>
              <a:t>nome       A      B    C    </a:t>
            </a:r>
          </a:p>
          <a:p>
            <a:pPr algn="ctr" eaLnBrk="1" hangingPunct="1">
              <a:spcBef>
                <a:spcPct val="0"/>
              </a:spcBef>
              <a:buClrTx/>
              <a:buSzTx/>
              <a:buFontTx/>
              <a:buNone/>
            </a:pPr>
            <a:r>
              <a:rPr lang="en-US" altLang="en-US" sz="900">
                <a:solidFill>
                  <a:schemeClr val="bg1"/>
                </a:solidFill>
                <a:latin typeface="Segoe"/>
              </a:rPr>
              <a:t>----------  ----   ----   ---- </a:t>
            </a:r>
          </a:p>
          <a:p>
            <a:pPr algn="ctr" eaLnBrk="1" hangingPunct="1">
              <a:spcBef>
                <a:spcPct val="0"/>
              </a:spcBef>
              <a:buClrTx/>
              <a:buSzTx/>
              <a:buFontTx/>
              <a:buNone/>
            </a:pPr>
            <a:r>
              <a:rPr lang="en-US" altLang="en-US" sz="900">
                <a:solidFill>
                  <a:schemeClr val="bg1"/>
                </a:solidFill>
                <a:latin typeface="Segoe"/>
              </a:rPr>
              <a:t>DEG          1   22   33 </a:t>
            </a:r>
          </a:p>
          <a:p>
            <a:pPr algn="ctr" eaLnBrk="1" hangingPunct="1">
              <a:spcBef>
                <a:spcPct val="0"/>
              </a:spcBef>
              <a:buClrTx/>
              <a:buSzTx/>
              <a:buFontTx/>
              <a:buNone/>
            </a:pPr>
            <a:r>
              <a:rPr lang="en-US" altLang="en-US" sz="900">
                <a:solidFill>
                  <a:schemeClr val="bg1"/>
                </a:solidFill>
                <a:latin typeface="Segoe"/>
              </a:rPr>
              <a:t>LAW          2   55   44 </a:t>
            </a:r>
          </a:p>
          <a:p>
            <a:pPr algn="ctr" eaLnBrk="1" hangingPunct="1">
              <a:spcBef>
                <a:spcPct val="0"/>
              </a:spcBef>
              <a:buClrTx/>
              <a:buSzTx/>
              <a:buFontTx/>
              <a:buNone/>
            </a:pPr>
            <a:r>
              <a:rPr lang="en-US" altLang="en-US" sz="900">
                <a:solidFill>
                  <a:schemeClr val="bg1"/>
                </a:solidFill>
                <a:latin typeface="Segoe"/>
              </a:rPr>
              <a:t>DAV          3   66    77 </a:t>
            </a:r>
          </a:p>
          <a:p>
            <a:pPr algn="ctr" eaLnBrk="1" hangingPunct="1">
              <a:spcBef>
                <a:spcPct val="0"/>
              </a:spcBef>
              <a:buClrTx/>
              <a:buSzTx/>
              <a:buFontTx/>
              <a:buNone/>
            </a:pPr>
            <a:r>
              <a:rPr lang="en-US" altLang="en-US" sz="900">
                <a:solidFill>
                  <a:schemeClr val="bg1"/>
                </a:solidFill>
                <a:latin typeface="Segoe"/>
              </a:rPr>
              <a:t>DGW         3   88   11</a:t>
            </a:r>
            <a:r>
              <a:rPr lang="en-US" altLang="en-US" sz="1000">
                <a:solidFill>
                  <a:schemeClr val="bg1"/>
                </a:solidFill>
                <a:latin typeface="Segoe"/>
              </a:rPr>
              <a:t> </a:t>
            </a:r>
          </a:p>
          <a:p>
            <a:pPr algn="ctr" eaLnBrk="1" hangingPunct="1">
              <a:spcBef>
                <a:spcPct val="0"/>
              </a:spcBef>
              <a:buClrTx/>
              <a:buSzTx/>
              <a:buFontTx/>
              <a:buNone/>
            </a:pPr>
            <a:endParaRPr lang="en-US" altLang="en-US" sz="1800">
              <a:solidFill>
                <a:srgbClr val="A2998A"/>
              </a:solidFill>
              <a:latin typeface="Segoe"/>
            </a:endParaRPr>
          </a:p>
        </p:txBody>
      </p:sp>
      <p:sp>
        <p:nvSpPr>
          <p:cNvPr id="101382" name="AutoShape 102"/>
          <p:cNvSpPr>
            <a:spLocks noChangeArrowheads="1"/>
          </p:cNvSpPr>
          <p:nvPr/>
        </p:nvSpPr>
        <p:spPr bwMode="auto">
          <a:xfrm>
            <a:off x="1676400" y="1295400"/>
            <a:ext cx="5715000" cy="776288"/>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solidFill>
                  <a:schemeClr val="bg1"/>
                </a:solidFill>
                <a:latin typeface="Segoe"/>
              </a:rPr>
              <a:t> Acessando dados da coluna </a:t>
            </a:r>
            <a:r>
              <a:rPr lang="pt-BR" altLang="en-US" sz="1000" b="1">
                <a:latin typeface="Segoe"/>
              </a:rPr>
              <a:t>B,C  </a:t>
            </a:r>
            <a:r>
              <a:rPr lang="pt-BR" altLang="en-US" sz="1000" b="1">
                <a:solidFill>
                  <a:schemeClr val="bg1"/>
                </a:solidFill>
                <a:latin typeface="Segoe"/>
              </a:rPr>
              <a:t>baseado no valor </a:t>
            </a:r>
            <a:endParaRPr lang="en-US" altLang="en-US" sz="1000">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de</a:t>
            </a:r>
            <a:r>
              <a:rPr lang="pt-BR" altLang="en-US" sz="1000" b="1">
                <a:solidFill>
                  <a:srgbClr val="A2998A"/>
                </a:solidFill>
                <a:latin typeface="Segoe"/>
              </a:rPr>
              <a:t> </a:t>
            </a:r>
            <a:r>
              <a:rPr lang="pt-BR" altLang="en-US" sz="1000" b="1">
                <a:latin typeface="Segoe"/>
              </a:rPr>
              <a:t>A</a:t>
            </a:r>
            <a:r>
              <a:rPr lang="pt-BR" altLang="en-US" sz="1000" b="1">
                <a:solidFill>
                  <a:schemeClr val="bg1"/>
                </a:solidFill>
                <a:latin typeface="Segoe"/>
              </a:rPr>
              <a:t> atribuindo para</a:t>
            </a:r>
            <a:r>
              <a:rPr lang="pt-BR" altLang="en-US" sz="1000" b="1">
                <a:solidFill>
                  <a:srgbClr val="A2998A"/>
                </a:solidFill>
                <a:latin typeface="Segoe"/>
              </a:rPr>
              <a:t> </a:t>
            </a:r>
            <a:r>
              <a:rPr lang="pt-BR" altLang="en-US" sz="1000" b="1">
                <a:latin typeface="Segoe"/>
              </a:rPr>
              <a:t>X </a:t>
            </a:r>
            <a:r>
              <a:rPr lang="pt-BR" altLang="en-US" sz="1000" b="1">
                <a:solidFill>
                  <a:schemeClr val="bg1"/>
                </a:solidFill>
                <a:latin typeface="Segoe"/>
              </a:rPr>
              <a:t>e listando o resultado.</a:t>
            </a:r>
          </a:p>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Calculo através do delta boleano caso - 01 e 02</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grpSp>
        <p:nvGrpSpPr>
          <p:cNvPr id="101383" name="Group 146"/>
          <p:cNvGrpSpPr>
            <a:grpSpLocks/>
          </p:cNvGrpSpPr>
          <p:nvPr/>
        </p:nvGrpSpPr>
        <p:grpSpPr bwMode="auto">
          <a:xfrm>
            <a:off x="279400" y="358775"/>
            <a:ext cx="8069263" cy="1006475"/>
            <a:chOff x="236" y="-2093"/>
            <a:chExt cx="5227" cy="653"/>
          </a:xfrm>
        </p:grpSpPr>
        <p:pic>
          <p:nvPicPr>
            <p:cNvPr id="10138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3427"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3428" name="AutoShape 62"/>
          <p:cNvSpPr>
            <a:spLocks noChangeArrowheads="1"/>
          </p:cNvSpPr>
          <p:nvPr/>
        </p:nvSpPr>
        <p:spPr bwMode="auto">
          <a:xfrm>
            <a:off x="5562600" y="1676400"/>
            <a:ext cx="3352800" cy="23622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r>
              <a:rPr lang="en-US" altLang="en-US" sz="1000">
                <a:latin typeface="Segoe"/>
              </a:rPr>
              <a:t>SELECT nome,X = c * (abs(sign(a - 1)))</a:t>
            </a:r>
          </a:p>
          <a:p>
            <a:pPr eaLnBrk="1" hangingPunct="1">
              <a:spcBef>
                <a:spcPct val="0"/>
              </a:spcBef>
              <a:buClrTx/>
              <a:buSzTx/>
              <a:buFontTx/>
              <a:buNone/>
            </a:pPr>
            <a:r>
              <a:rPr lang="en-US" altLang="en-US" sz="1000">
                <a:latin typeface="Segoe"/>
              </a:rPr>
              <a:t>from delta</a:t>
            </a:r>
          </a:p>
          <a:p>
            <a:pPr eaLnBrk="1" hangingPunct="1">
              <a:spcBef>
                <a:spcPct val="0"/>
              </a:spcBef>
              <a:buClrTx/>
              <a:buSzTx/>
              <a:buFontTx/>
              <a:buNone/>
            </a:pPr>
            <a:r>
              <a:rPr lang="en-US" altLang="en-US" sz="1000">
                <a:latin typeface="Segoe"/>
              </a:rPr>
              <a:t>nome       X</a:t>
            </a:r>
          </a:p>
          <a:p>
            <a:pPr eaLnBrk="1" hangingPunct="1">
              <a:spcBef>
                <a:spcPct val="0"/>
              </a:spcBef>
              <a:buClrTx/>
              <a:buSzTx/>
              <a:buFontTx/>
              <a:buNone/>
            </a:pPr>
            <a:r>
              <a:rPr lang="en-US" altLang="en-US" sz="1000">
                <a:latin typeface="Segoe"/>
              </a:rPr>
              <a:t>---------- -----------</a:t>
            </a:r>
          </a:p>
          <a:p>
            <a:pPr eaLnBrk="1" hangingPunct="1">
              <a:spcBef>
                <a:spcPct val="0"/>
              </a:spcBef>
              <a:buClrTx/>
              <a:buSzTx/>
              <a:buFontTx/>
              <a:buNone/>
            </a:pPr>
            <a:r>
              <a:rPr lang="en-US" altLang="en-US" sz="1000">
                <a:latin typeface="Segoe"/>
              </a:rPr>
              <a:t>DEG          0</a:t>
            </a:r>
          </a:p>
          <a:p>
            <a:pPr eaLnBrk="1" hangingPunct="1">
              <a:spcBef>
                <a:spcPct val="0"/>
              </a:spcBef>
              <a:buClrTx/>
              <a:buSzTx/>
              <a:buFontTx/>
              <a:buNone/>
            </a:pPr>
            <a:r>
              <a:rPr lang="en-US" altLang="en-US" sz="1000">
                <a:latin typeface="Segoe"/>
              </a:rPr>
              <a:t>LAW        44</a:t>
            </a:r>
          </a:p>
          <a:p>
            <a:pPr eaLnBrk="1" hangingPunct="1">
              <a:spcBef>
                <a:spcPct val="0"/>
              </a:spcBef>
              <a:buClrTx/>
              <a:buSzTx/>
              <a:buFontTx/>
              <a:buNone/>
            </a:pPr>
            <a:r>
              <a:rPr lang="en-US" altLang="en-US" sz="1000">
                <a:latin typeface="Segoe"/>
              </a:rPr>
              <a:t>DAV        77</a:t>
            </a:r>
          </a:p>
          <a:p>
            <a:pPr eaLnBrk="1" hangingPunct="1">
              <a:spcBef>
                <a:spcPct val="0"/>
              </a:spcBef>
              <a:buClrTx/>
              <a:buSzTx/>
              <a:buFontTx/>
              <a:buNone/>
            </a:pPr>
            <a:r>
              <a:rPr lang="en-US" altLang="en-US" sz="1000">
                <a:latin typeface="Segoe"/>
              </a:rPr>
              <a:t>DGW       11</a:t>
            </a:r>
          </a:p>
        </p:txBody>
      </p:sp>
      <p:sp>
        <p:nvSpPr>
          <p:cNvPr id="103429" name="AutoShape 100"/>
          <p:cNvSpPr>
            <a:spLocks noChangeArrowheads="1"/>
          </p:cNvSpPr>
          <p:nvPr/>
        </p:nvSpPr>
        <p:spPr bwMode="auto">
          <a:xfrm>
            <a:off x="2209800" y="1676400"/>
            <a:ext cx="3200400" cy="2362200"/>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900">
                <a:solidFill>
                  <a:schemeClr val="bg1"/>
                </a:solidFill>
                <a:latin typeface="Segoe"/>
              </a:rPr>
              <a:t>SELECT nome,X = b * (1-abs(sign(a - 1)))</a:t>
            </a:r>
          </a:p>
          <a:p>
            <a:pPr eaLnBrk="1" hangingPunct="1">
              <a:spcBef>
                <a:spcPct val="0"/>
              </a:spcBef>
              <a:buClrTx/>
              <a:buSzTx/>
              <a:buFontTx/>
              <a:buNone/>
            </a:pPr>
            <a:r>
              <a:rPr lang="en-US" altLang="en-US" sz="900">
                <a:solidFill>
                  <a:schemeClr val="bg1"/>
                </a:solidFill>
                <a:latin typeface="Segoe"/>
              </a:rPr>
              <a:t>from delta</a:t>
            </a:r>
          </a:p>
          <a:p>
            <a:pPr eaLnBrk="1" hangingPunct="1">
              <a:spcBef>
                <a:spcPct val="0"/>
              </a:spcBef>
              <a:buClrTx/>
              <a:buSzTx/>
              <a:buFontTx/>
              <a:buNone/>
            </a:pPr>
            <a:endParaRPr lang="pt-BR" altLang="en-US" sz="900">
              <a:solidFill>
                <a:schemeClr val="bg1"/>
              </a:solidFill>
              <a:latin typeface="Segoe"/>
            </a:endParaRPr>
          </a:p>
          <a:p>
            <a:pPr eaLnBrk="1" hangingPunct="1">
              <a:spcBef>
                <a:spcPct val="0"/>
              </a:spcBef>
              <a:buClrTx/>
              <a:buSzTx/>
              <a:buFontTx/>
              <a:buNone/>
            </a:pPr>
            <a:r>
              <a:rPr lang="en-US" altLang="en-US" sz="900">
                <a:solidFill>
                  <a:schemeClr val="bg1"/>
                </a:solidFill>
                <a:latin typeface="Segoe"/>
              </a:rPr>
              <a:t>nome       X</a:t>
            </a:r>
          </a:p>
          <a:p>
            <a:pPr eaLnBrk="1" hangingPunct="1">
              <a:spcBef>
                <a:spcPct val="0"/>
              </a:spcBef>
              <a:buClrTx/>
              <a:buSzTx/>
              <a:buFontTx/>
              <a:buNone/>
            </a:pPr>
            <a:r>
              <a:rPr lang="en-US" altLang="en-US" sz="900">
                <a:solidFill>
                  <a:schemeClr val="bg1"/>
                </a:solidFill>
                <a:latin typeface="Segoe"/>
              </a:rPr>
              <a:t>---------- -----------</a:t>
            </a:r>
          </a:p>
          <a:p>
            <a:pPr eaLnBrk="1" hangingPunct="1">
              <a:spcBef>
                <a:spcPct val="0"/>
              </a:spcBef>
              <a:buClrTx/>
              <a:buSzTx/>
              <a:buFontTx/>
              <a:buNone/>
            </a:pPr>
            <a:r>
              <a:rPr lang="en-US" altLang="en-US" sz="900">
                <a:solidFill>
                  <a:schemeClr val="bg1"/>
                </a:solidFill>
                <a:latin typeface="Segoe"/>
              </a:rPr>
              <a:t>DEG        22</a:t>
            </a:r>
          </a:p>
          <a:p>
            <a:pPr eaLnBrk="1" hangingPunct="1">
              <a:spcBef>
                <a:spcPct val="0"/>
              </a:spcBef>
              <a:buClrTx/>
              <a:buSzTx/>
              <a:buFontTx/>
              <a:buNone/>
            </a:pPr>
            <a:r>
              <a:rPr lang="en-US" altLang="en-US" sz="900">
                <a:solidFill>
                  <a:schemeClr val="bg1"/>
                </a:solidFill>
                <a:latin typeface="Segoe"/>
              </a:rPr>
              <a:t>LAW          0</a:t>
            </a:r>
          </a:p>
          <a:p>
            <a:pPr eaLnBrk="1" hangingPunct="1">
              <a:spcBef>
                <a:spcPct val="0"/>
              </a:spcBef>
              <a:buClrTx/>
              <a:buSzTx/>
              <a:buFontTx/>
              <a:buNone/>
            </a:pPr>
            <a:r>
              <a:rPr lang="en-US" altLang="en-US" sz="900">
                <a:solidFill>
                  <a:schemeClr val="bg1"/>
                </a:solidFill>
                <a:latin typeface="Segoe"/>
              </a:rPr>
              <a:t>DAV          0</a:t>
            </a:r>
          </a:p>
          <a:p>
            <a:pPr eaLnBrk="1" hangingPunct="1">
              <a:spcBef>
                <a:spcPct val="0"/>
              </a:spcBef>
              <a:buClrTx/>
              <a:buSzTx/>
              <a:buFontTx/>
              <a:buNone/>
            </a:pPr>
            <a:r>
              <a:rPr lang="en-US" altLang="en-US" sz="900">
                <a:solidFill>
                  <a:schemeClr val="bg1"/>
                </a:solidFill>
                <a:latin typeface="Segoe"/>
              </a:rPr>
              <a:t>DGW        0</a:t>
            </a:r>
            <a:endParaRPr lang="en-US" altLang="en-US" sz="1800">
              <a:solidFill>
                <a:schemeClr val="bg1"/>
              </a:solidFill>
              <a:latin typeface="Segoe"/>
            </a:endParaRPr>
          </a:p>
        </p:txBody>
      </p:sp>
      <p:sp>
        <p:nvSpPr>
          <p:cNvPr id="103430" name="AutoShape 102"/>
          <p:cNvSpPr>
            <a:spLocks noChangeArrowheads="1"/>
          </p:cNvSpPr>
          <p:nvPr/>
        </p:nvSpPr>
        <p:spPr bwMode="auto">
          <a:xfrm>
            <a:off x="3048000" y="17526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1 </a:t>
            </a:r>
          </a:p>
          <a:p>
            <a:pPr eaLnBrk="1" hangingPunct="1">
              <a:spcBef>
                <a:spcPct val="0"/>
              </a:spcBef>
              <a:buClrTx/>
              <a:buSzTx/>
              <a:buFontTx/>
              <a:buNone/>
            </a:pPr>
            <a:r>
              <a:rPr lang="pt-BR" altLang="en-US" sz="1000" b="1">
                <a:solidFill>
                  <a:schemeClr val="bg1"/>
                </a:solidFill>
                <a:latin typeface="Segoe"/>
              </a:rPr>
              <a:t>B será : 22</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1" name="AutoShape 102"/>
          <p:cNvSpPr>
            <a:spLocks noChangeArrowheads="1"/>
          </p:cNvSpPr>
          <p:nvPr/>
        </p:nvSpPr>
        <p:spPr bwMode="auto">
          <a:xfrm>
            <a:off x="6553200" y="18288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1 </a:t>
            </a:r>
          </a:p>
          <a:p>
            <a:pPr eaLnBrk="1" hangingPunct="1">
              <a:spcBef>
                <a:spcPct val="0"/>
              </a:spcBef>
              <a:buClrTx/>
              <a:buSzTx/>
              <a:buFontTx/>
              <a:buNone/>
            </a:pPr>
            <a:r>
              <a:rPr lang="pt-BR" altLang="en-US" sz="1000" b="1">
                <a:solidFill>
                  <a:schemeClr val="bg1"/>
                </a:solidFill>
                <a:latin typeface="Segoe"/>
              </a:rPr>
              <a:t>C será: 0</a:t>
            </a:r>
          </a:p>
          <a:p>
            <a:pPr eaLnBrk="1" hangingPunct="1">
              <a:spcBef>
                <a:spcPct val="0"/>
              </a:spcBef>
              <a:buClrTx/>
              <a:buSzTx/>
              <a:buFontTx/>
              <a:buNone/>
            </a:pP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2" name="AutoShape 100"/>
          <p:cNvSpPr>
            <a:spLocks noChangeArrowheads="1"/>
          </p:cNvSpPr>
          <p:nvPr/>
        </p:nvSpPr>
        <p:spPr bwMode="auto">
          <a:xfrm>
            <a:off x="2209800" y="4267200"/>
            <a:ext cx="3200400" cy="2362200"/>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900">
                <a:solidFill>
                  <a:schemeClr val="bg1"/>
                </a:solidFill>
                <a:latin typeface="Segoe"/>
              </a:rPr>
              <a:t>SELECT nome,X = b * (1-abs(sign(a - 2)))</a:t>
            </a:r>
          </a:p>
          <a:p>
            <a:pPr eaLnBrk="1" hangingPunct="1">
              <a:spcBef>
                <a:spcPct val="0"/>
              </a:spcBef>
              <a:buClrTx/>
              <a:buSzTx/>
              <a:buFontTx/>
              <a:buNone/>
            </a:pPr>
            <a:r>
              <a:rPr lang="en-US" altLang="en-US" sz="900">
                <a:solidFill>
                  <a:schemeClr val="bg1"/>
                </a:solidFill>
                <a:latin typeface="Segoe"/>
              </a:rPr>
              <a:t>from delta</a:t>
            </a:r>
          </a:p>
          <a:p>
            <a:pPr eaLnBrk="1" hangingPunct="1">
              <a:spcBef>
                <a:spcPct val="0"/>
              </a:spcBef>
              <a:buClrTx/>
              <a:buSzTx/>
              <a:buFontTx/>
              <a:buNone/>
            </a:pPr>
            <a:endParaRPr lang="en-US" altLang="en-US" sz="900">
              <a:solidFill>
                <a:schemeClr val="bg1"/>
              </a:solidFill>
              <a:latin typeface="Segoe"/>
            </a:endParaRPr>
          </a:p>
          <a:p>
            <a:pPr eaLnBrk="1" hangingPunct="1">
              <a:spcBef>
                <a:spcPct val="0"/>
              </a:spcBef>
              <a:buClrTx/>
              <a:buSzTx/>
              <a:buFontTx/>
              <a:buNone/>
            </a:pPr>
            <a:r>
              <a:rPr lang="en-US" altLang="en-US" sz="900">
                <a:solidFill>
                  <a:schemeClr val="bg1"/>
                </a:solidFill>
                <a:latin typeface="Segoe"/>
              </a:rPr>
              <a:t>nome       X</a:t>
            </a:r>
          </a:p>
          <a:p>
            <a:pPr eaLnBrk="1" hangingPunct="1">
              <a:spcBef>
                <a:spcPct val="0"/>
              </a:spcBef>
              <a:buClrTx/>
              <a:buSzTx/>
              <a:buFontTx/>
              <a:buNone/>
            </a:pPr>
            <a:r>
              <a:rPr lang="en-US" altLang="en-US" sz="900">
                <a:solidFill>
                  <a:schemeClr val="bg1"/>
                </a:solidFill>
                <a:latin typeface="Segoe"/>
              </a:rPr>
              <a:t>---------- -----------</a:t>
            </a:r>
          </a:p>
          <a:p>
            <a:pPr eaLnBrk="1" hangingPunct="1">
              <a:spcBef>
                <a:spcPct val="0"/>
              </a:spcBef>
              <a:buClrTx/>
              <a:buSzTx/>
              <a:buFontTx/>
              <a:buNone/>
            </a:pPr>
            <a:r>
              <a:rPr lang="en-US" altLang="en-US" sz="900">
                <a:solidFill>
                  <a:schemeClr val="bg1"/>
                </a:solidFill>
                <a:latin typeface="Segoe"/>
              </a:rPr>
              <a:t>DEG        0</a:t>
            </a:r>
          </a:p>
          <a:p>
            <a:pPr eaLnBrk="1" hangingPunct="1">
              <a:spcBef>
                <a:spcPct val="0"/>
              </a:spcBef>
              <a:buClrTx/>
              <a:buSzTx/>
              <a:buFontTx/>
              <a:buNone/>
            </a:pPr>
            <a:r>
              <a:rPr lang="en-US" altLang="en-US" sz="900">
                <a:solidFill>
                  <a:schemeClr val="bg1"/>
                </a:solidFill>
                <a:latin typeface="Segoe"/>
              </a:rPr>
              <a:t>LAW        55</a:t>
            </a:r>
          </a:p>
          <a:p>
            <a:pPr eaLnBrk="1" hangingPunct="1">
              <a:spcBef>
                <a:spcPct val="0"/>
              </a:spcBef>
              <a:buClrTx/>
              <a:buSzTx/>
              <a:buFontTx/>
              <a:buNone/>
            </a:pPr>
            <a:r>
              <a:rPr lang="en-US" altLang="en-US" sz="900">
                <a:solidFill>
                  <a:schemeClr val="bg1"/>
                </a:solidFill>
                <a:latin typeface="Segoe"/>
              </a:rPr>
              <a:t>DAV        0</a:t>
            </a:r>
          </a:p>
          <a:p>
            <a:pPr eaLnBrk="1" hangingPunct="1">
              <a:spcBef>
                <a:spcPct val="0"/>
              </a:spcBef>
              <a:buClrTx/>
              <a:buSzTx/>
              <a:buFontTx/>
              <a:buNone/>
            </a:pPr>
            <a:r>
              <a:rPr lang="en-US" altLang="en-US" sz="900">
                <a:solidFill>
                  <a:schemeClr val="bg1"/>
                </a:solidFill>
                <a:latin typeface="Segoe"/>
              </a:rPr>
              <a:t>DGW       0</a:t>
            </a:r>
            <a:endParaRPr lang="en-US" altLang="en-US" sz="1800">
              <a:solidFill>
                <a:schemeClr val="bg1"/>
              </a:solidFill>
              <a:latin typeface="Segoe"/>
            </a:endParaRPr>
          </a:p>
        </p:txBody>
      </p:sp>
      <p:sp>
        <p:nvSpPr>
          <p:cNvPr id="103433" name="AutoShape 102"/>
          <p:cNvSpPr>
            <a:spLocks noChangeArrowheads="1"/>
          </p:cNvSpPr>
          <p:nvPr/>
        </p:nvSpPr>
        <p:spPr bwMode="auto">
          <a:xfrm>
            <a:off x="3048000" y="43434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2 </a:t>
            </a:r>
          </a:p>
          <a:p>
            <a:pPr eaLnBrk="1" hangingPunct="1">
              <a:spcBef>
                <a:spcPct val="0"/>
              </a:spcBef>
              <a:buClrTx/>
              <a:buSzTx/>
              <a:buFontTx/>
              <a:buNone/>
            </a:pPr>
            <a:r>
              <a:rPr lang="pt-BR" altLang="en-US" sz="1000" b="1">
                <a:solidFill>
                  <a:schemeClr val="bg1"/>
                </a:solidFill>
                <a:latin typeface="Segoe"/>
              </a:rPr>
              <a:t>B será : 55</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4" name="AutoShape 62"/>
          <p:cNvSpPr>
            <a:spLocks noChangeArrowheads="1"/>
          </p:cNvSpPr>
          <p:nvPr/>
        </p:nvSpPr>
        <p:spPr bwMode="auto">
          <a:xfrm>
            <a:off x="5562600" y="4343400"/>
            <a:ext cx="3352800" cy="23622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r>
              <a:rPr lang="en-US" altLang="en-US" sz="1000">
                <a:latin typeface="Segoe"/>
              </a:rPr>
              <a:t>SELECT nome,X = c * (abs(sign(a - 2)))</a:t>
            </a:r>
          </a:p>
          <a:p>
            <a:pPr eaLnBrk="1" hangingPunct="1">
              <a:spcBef>
                <a:spcPct val="0"/>
              </a:spcBef>
              <a:buClrTx/>
              <a:buSzTx/>
              <a:buFontTx/>
              <a:buNone/>
            </a:pPr>
            <a:r>
              <a:rPr lang="en-US" altLang="en-US" sz="1000">
                <a:latin typeface="Segoe"/>
              </a:rPr>
              <a:t>from delta</a:t>
            </a:r>
          </a:p>
          <a:p>
            <a:pPr eaLnBrk="1" hangingPunct="1">
              <a:spcBef>
                <a:spcPct val="0"/>
              </a:spcBef>
              <a:buClrTx/>
              <a:buSzTx/>
              <a:buFontTx/>
              <a:buNone/>
            </a:pPr>
            <a:r>
              <a:rPr lang="en-US" altLang="en-US" sz="1000">
                <a:latin typeface="Segoe"/>
              </a:rPr>
              <a:t>nome       X</a:t>
            </a:r>
          </a:p>
          <a:p>
            <a:pPr eaLnBrk="1" hangingPunct="1">
              <a:spcBef>
                <a:spcPct val="0"/>
              </a:spcBef>
              <a:buClrTx/>
              <a:buSzTx/>
              <a:buFontTx/>
              <a:buNone/>
            </a:pPr>
            <a:r>
              <a:rPr lang="en-US" altLang="en-US" sz="1000">
                <a:latin typeface="Segoe"/>
              </a:rPr>
              <a:t>---------- -----------</a:t>
            </a:r>
          </a:p>
          <a:p>
            <a:pPr eaLnBrk="1" hangingPunct="1">
              <a:spcBef>
                <a:spcPct val="0"/>
              </a:spcBef>
              <a:buClrTx/>
              <a:buSzTx/>
              <a:buFontTx/>
              <a:buNone/>
            </a:pPr>
            <a:r>
              <a:rPr lang="en-US" altLang="en-US" sz="1000">
                <a:latin typeface="Segoe"/>
              </a:rPr>
              <a:t>DEG        33</a:t>
            </a:r>
          </a:p>
          <a:p>
            <a:pPr eaLnBrk="1" hangingPunct="1">
              <a:spcBef>
                <a:spcPct val="0"/>
              </a:spcBef>
              <a:buClrTx/>
              <a:buSzTx/>
              <a:buFontTx/>
              <a:buNone/>
            </a:pPr>
            <a:r>
              <a:rPr lang="en-US" altLang="en-US" sz="1000">
                <a:latin typeface="Segoe"/>
              </a:rPr>
              <a:t>LAW        0</a:t>
            </a:r>
          </a:p>
          <a:p>
            <a:pPr eaLnBrk="1" hangingPunct="1">
              <a:spcBef>
                <a:spcPct val="0"/>
              </a:spcBef>
              <a:buClrTx/>
              <a:buSzTx/>
              <a:buFontTx/>
              <a:buNone/>
            </a:pPr>
            <a:r>
              <a:rPr lang="en-US" altLang="en-US" sz="1000">
                <a:latin typeface="Segoe"/>
              </a:rPr>
              <a:t>DAV        77</a:t>
            </a:r>
          </a:p>
          <a:p>
            <a:pPr eaLnBrk="1" hangingPunct="1">
              <a:spcBef>
                <a:spcPct val="0"/>
              </a:spcBef>
              <a:buClrTx/>
              <a:buSzTx/>
              <a:buFontTx/>
              <a:buNone/>
            </a:pPr>
            <a:r>
              <a:rPr lang="en-US" altLang="en-US" sz="1000">
                <a:latin typeface="Segoe"/>
              </a:rPr>
              <a:t>DGW      11</a:t>
            </a:r>
          </a:p>
        </p:txBody>
      </p:sp>
      <p:sp>
        <p:nvSpPr>
          <p:cNvPr id="103435" name="AutoShape 102"/>
          <p:cNvSpPr>
            <a:spLocks noChangeArrowheads="1"/>
          </p:cNvSpPr>
          <p:nvPr/>
        </p:nvSpPr>
        <p:spPr bwMode="auto">
          <a:xfrm>
            <a:off x="6553200" y="44958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2 </a:t>
            </a:r>
          </a:p>
          <a:p>
            <a:pPr eaLnBrk="1" hangingPunct="1">
              <a:spcBef>
                <a:spcPct val="0"/>
              </a:spcBef>
              <a:buClrTx/>
              <a:buSzTx/>
              <a:buFontTx/>
              <a:buNone/>
            </a:pPr>
            <a:r>
              <a:rPr lang="pt-BR" altLang="en-US" sz="1000" b="1">
                <a:solidFill>
                  <a:schemeClr val="bg1"/>
                </a:solidFill>
                <a:latin typeface="Segoe"/>
              </a:rPr>
              <a:t>C será: 0</a:t>
            </a:r>
          </a:p>
          <a:p>
            <a:pPr eaLnBrk="1" hangingPunct="1">
              <a:spcBef>
                <a:spcPct val="0"/>
              </a:spcBef>
              <a:buClrTx/>
              <a:buSzTx/>
              <a:buFontTx/>
              <a:buNone/>
            </a:pP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grpSp>
        <p:nvGrpSpPr>
          <p:cNvPr id="103436" name="Group 146"/>
          <p:cNvGrpSpPr>
            <a:grpSpLocks/>
          </p:cNvGrpSpPr>
          <p:nvPr/>
        </p:nvGrpSpPr>
        <p:grpSpPr bwMode="auto">
          <a:xfrm>
            <a:off x="279400" y="358775"/>
            <a:ext cx="8069263" cy="1006475"/>
            <a:chOff x="236" y="-2093"/>
            <a:chExt cx="5227" cy="653"/>
          </a:xfrm>
        </p:grpSpPr>
        <p:pic>
          <p:nvPicPr>
            <p:cNvPr id="10343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5475"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5476" name="AutoShape 58"/>
          <p:cNvSpPr>
            <a:spLocks noChangeArrowheads="1"/>
          </p:cNvSpPr>
          <p:nvPr/>
        </p:nvSpPr>
        <p:spPr bwMode="auto">
          <a:xfrm>
            <a:off x="152400" y="2819400"/>
            <a:ext cx="30734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1 </a:t>
            </a:r>
          </a:p>
        </p:txBody>
      </p:sp>
      <p:sp>
        <p:nvSpPr>
          <p:cNvPr id="105477" name="AutoShape 59"/>
          <p:cNvSpPr>
            <a:spLocks noChangeArrowheads="1"/>
          </p:cNvSpPr>
          <p:nvPr/>
        </p:nvSpPr>
        <p:spPr bwMode="auto">
          <a:xfrm>
            <a:off x="152400" y="2220913"/>
            <a:ext cx="3073400" cy="963612"/>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- 1))) </a:t>
            </a:r>
          </a:p>
          <a:p>
            <a:pPr eaLnBrk="1" hangingPunct="1">
              <a:spcBef>
                <a:spcPct val="0"/>
              </a:spcBef>
              <a:buClrTx/>
              <a:buSzTx/>
              <a:buFontTx/>
              <a:buNone/>
            </a:pPr>
            <a:r>
              <a:rPr lang="en-US" altLang="en-US" sz="1000">
                <a:latin typeface="Segoe"/>
              </a:rPr>
              <a:t>              + c * (abs(sign(a - 1)))</a:t>
            </a:r>
          </a:p>
          <a:p>
            <a:pPr eaLnBrk="1" hangingPunct="1">
              <a:spcBef>
                <a:spcPct val="0"/>
              </a:spcBef>
              <a:buClrTx/>
              <a:buSzTx/>
              <a:buFontTx/>
              <a:buNone/>
            </a:pPr>
            <a:r>
              <a:rPr lang="en-US" altLang="en-US" sz="1000">
                <a:latin typeface="Segoe"/>
              </a:rPr>
              <a:t>from delta</a:t>
            </a:r>
          </a:p>
        </p:txBody>
      </p:sp>
      <p:grpSp>
        <p:nvGrpSpPr>
          <p:cNvPr id="105478" name="Group 70"/>
          <p:cNvGrpSpPr>
            <a:grpSpLocks/>
          </p:cNvGrpSpPr>
          <p:nvPr/>
        </p:nvGrpSpPr>
        <p:grpSpPr bwMode="auto">
          <a:xfrm>
            <a:off x="1122363" y="1181100"/>
            <a:ext cx="1000125" cy="1000125"/>
            <a:chOff x="1975" y="906"/>
            <a:chExt cx="630" cy="630"/>
          </a:xfrm>
        </p:grpSpPr>
        <p:sp>
          <p:nvSpPr>
            <p:cNvPr id="105492"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93"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A1</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22</a:t>
              </a:r>
            </a:p>
            <a:p>
              <a:pPr eaLnBrk="1" hangingPunct="1">
                <a:spcBef>
                  <a:spcPct val="0"/>
                </a:spcBef>
                <a:buClrTx/>
                <a:buSzTx/>
                <a:buFontTx/>
                <a:buNone/>
              </a:pPr>
              <a:r>
                <a:rPr lang="en-US" altLang="en-US" sz="800">
                  <a:solidFill>
                    <a:schemeClr val="bg1"/>
                  </a:solidFill>
                  <a:latin typeface="Segoe"/>
                </a:rPr>
                <a:t>LAW        44</a:t>
              </a:r>
            </a:p>
            <a:p>
              <a:pPr eaLnBrk="1" hangingPunct="1">
                <a:spcBef>
                  <a:spcPct val="0"/>
                </a:spcBef>
                <a:buClrTx/>
                <a:buSzTx/>
                <a:buFontTx/>
                <a:buNone/>
              </a:pPr>
              <a:r>
                <a:rPr lang="en-US" altLang="en-US" sz="800">
                  <a:solidFill>
                    <a:schemeClr val="bg1"/>
                  </a:solidFill>
                  <a:latin typeface="Segoe"/>
                </a:rPr>
                <a:t>DAV        77</a:t>
              </a:r>
            </a:p>
            <a:p>
              <a:pPr eaLnBrk="1" hangingPunct="1">
                <a:spcBef>
                  <a:spcPct val="0"/>
                </a:spcBef>
                <a:buClrTx/>
                <a:buSzTx/>
                <a:buFontTx/>
                <a:buNone/>
              </a:pPr>
              <a:r>
                <a:rPr lang="en-US" altLang="en-US" sz="800">
                  <a:solidFill>
                    <a:schemeClr val="bg1"/>
                  </a:solidFill>
                  <a:latin typeface="Segoe"/>
                </a:rPr>
                <a:t>DGW      11</a:t>
              </a:r>
            </a:p>
          </p:txBody>
        </p:sp>
      </p:grpSp>
      <p:sp>
        <p:nvSpPr>
          <p:cNvPr id="105479" name="AutoShape 58"/>
          <p:cNvSpPr>
            <a:spLocks noChangeArrowheads="1"/>
          </p:cNvSpPr>
          <p:nvPr/>
        </p:nvSpPr>
        <p:spPr bwMode="auto">
          <a:xfrm>
            <a:off x="3352800" y="2819400"/>
            <a:ext cx="30734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2 </a:t>
            </a:r>
          </a:p>
        </p:txBody>
      </p:sp>
      <p:sp>
        <p:nvSpPr>
          <p:cNvPr id="105480" name="AutoShape 59"/>
          <p:cNvSpPr>
            <a:spLocks noChangeArrowheads="1"/>
          </p:cNvSpPr>
          <p:nvPr/>
        </p:nvSpPr>
        <p:spPr bwMode="auto">
          <a:xfrm>
            <a:off x="3352800" y="2220913"/>
            <a:ext cx="3073400" cy="963612"/>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- 2))) </a:t>
            </a:r>
          </a:p>
          <a:p>
            <a:pPr eaLnBrk="1" hangingPunct="1">
              <a:spcBef>
                <a:spcPct val="0"/>
              </a:spcBef>
              <a:buClrTx/>
              <a:buSzTx/>
              <a:buFontTx/>
              <a:buNone/>
            </a:pPr>
            <a:r>
              <a:rPr lang="en-US" altLang="en-US" sz="1000">
                <a:latin typeface="Segoe"/>
              </a:rPr>
              <a:t>              + c * (abs(sign(a - 2)))</a:t>
            </a:r>
          </a:p>
          <a:p>
            <a:pPr eaLnBrk="1" hangingPunct="1">
              <a:spcBef>
                <a:spcPct val="0"/>
              </a:spcBef>
              <a:buClrTx/>
              <a:buSzTx/>
              <a:buFontTx/>
              <a:buNone/>
            </a:pPr>
            <a:r>
              <a:rPr lang="en-US" altLang="en-US" sz="1000">
                <a:latin typeface="Segoe"/>
              </a:rPr>
              <a:t>from delta</a:t>
            </a:r>
          </a:p>
        </p:txBody>
      </p:sp>
      <p:grpSp>
        <p:nvGrpSpPr>
          <p:cNvPr id="105481" name="Group 70"/>
          <p:cNvGrpSpPr>
            <a:grpSpLocks/>
          </p:cNvGrpSpPr>
          <p:nvPr/>
        </p:nvGrpSpPr>
        <p:grpSpPr bwMode="auto">
          <a:xfrm>
            <a:off x="4322763" y="1181100"/>
            <a:ext cx="1000125" cy="1000125"/>
            <a:chOff x="1975" y="906"/>
            <a:chExt cx="630" cy="630"/>
          </a:xfrm>
        </p:grpSpPr>
        <p:sp>
          <p:nvSpPr>
            <p:cNvPr id="105490"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91"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A2</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33</a:t>
              </a:r>
            </a:p>
            <a:p>
              <a:pPr eaLnBrk="1" hangingPunct="1">
                <a:spcBef>
                  <a:spcPct val="0"/>
                </a:spcBef>
                <a:buClrTx/>
                <a:buSzTx/>
                <a:buFontTx/>
                <a:buNone/>
              </a:pPr>
              <a:r>
                <a:rPr lang="en-US" altLang="en-US" sz="800">
                  <a:solidFill>
                    <a:schemeClr val="bg1"/>
                  </a:solidFill>
                  <a:latin typeface="Segoe"/>
                </a:rPr>
                <a:t>LAW        55</a:t>
              </a:r>
            </a:p>
            <a:p>
              <a:pPr eaLnBrk="1" hangingPunct="1">
                <a:spcBef>
                  <a:spcPct val="0"/>
                </a:spcBef>
                <a:buClrTx/>
                <a:buSzTx/>
                <a:buFontTx/>
                <a:buNone/>
              </a:pPr>
              <a:r>
                <a:rPr lang="en-US" altLang="en-US" sz="800">
                  <a:solidFill>
                    <a:schemeClr val="bg1"/>
                  </a:solidFill>
                  <a:latin typeface="Segoe"/>
                </a:rPr>
                <a:t>DAV        77</a:t>
              </a:r>
            </a:p>
            <a:p>
              <a:pPr eaLnBrk="1" hangingPunct="1">
                <a:spcBef>
                  <a:spcPct val="0"/>
                </a:spcBef>
                <a:buClrTx/>
                <a:buSzTx/>
                <a:buFontTx/>
                <a:buNone/>
              </a:pPr>
              <a:r>
                <a:rPr lang="en-US" altLang="en-US" sz="800">
                  <a:solidFill>
                    <a:schemeClr val="bg1"/>
                  </a:solidFill>
                  <a:latin typeface="Segoe"/>
                </a:rPr>
                <a:t>DGW      11</a:t>
              </a:r>
            </a:p>
          </p:txBody>
        </p:sp>
      </p:grpSp>
      <p:sp>
        <p:nvSpPr>
          <p:cNvPr id="105482" name="AutoShape 59"/>
          <p:cNvSpPr>
            <a:spLocks noChangeArrowheads="1"/>
          </p:cNvSpPr>
          <p:nvPr/>
        </p:nvSpPr>
        <p:spPr bwMode="auto">
          <a:xfrm>
            <a:off x="5856288" y="4724400"/>
            <a:ext cx="3073400" cy="963613"/>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- 3))) </a:t>
            </a:r>
          </a:p>
          <a:p>
            <a:pPr eaLnBrk="1" hangingPunct="1">
              <a:spcBef>
                <a:spcPct val="0"/>
              </a:spcBef>
              <a:buClrTx/>
              <a:buSzTx/>
              <a:buFontTx/>
              <a:buNone/>
            </a:pPr>
            <a:r>
              <a:rPr lang="en-US" altLang="en-US" sz="1000">
                <a:latin typeface="Segoe"/>
              </a:rPr>
              <a:t>              + c * (abs(sign(a - 3)))</a:t>
            </a:r>
          </a:p>
          <a:p>
            <a:pPr eaLnBrk="1" hangingPunct="1">
              <a:spcBef>
                <a:spcPct val="0"/>
              </a:spcBef>
              <a:buClrTx/>
              <a:buSzTx/>
              <a:buFontTx/>
              <a:buNone/>
            </a:pPr>
            <a:r>
              <a:rPr lang="en-US" altLang="en-US" sz="1000">
                <a:latin typeface="Segoe"/>
              </a:rPr>
              <a:t>from delta</a:t>
            </a:r>
          </a:p>
        </p:txBody>
      </p:sp>
      <p:grpSp>
        <p:nvGrpSpPr>
          <p:cNvPr id="105483" name="Group 70"/>
          <p:cNvGrpSpPr>
            <a:grpSpLocks/>
          </p:cNvGrpSpPr>
          <p:nvPr/>
        </p:nvGrpSpPr>
        <p:grpSpPr bwMode="auto">
          <a:xfrm>
            <a:off x="6837363" y="3695700"/>
            <a:ext cx="1000125" cy="1000125"/>
            <a:chOff x="1975" y="906"/>
            <a:chExt cx="630" cy="630"/>
          </a:xfrm>
        </p:grpSpPr>
        <p:sp>
          <p:nvSpPr>
            <p:cNvPr id="105488"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89"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A3</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33</a:t>
              </a:r>
            </a:p>
            <a:p>
              <a:pPr eaLnBrk="1" hangingPunct="1">
                <a:spcBef>
                  <a:spcPct val="0"/>
                </a:spcBef>
                <a:buClrTx/>
                <a:buSzTx/>
                <a:buFontTx/>
                <a:buNone/>
              </a:pPr>
              <a:r>
                <a:rPr lang="en-US" altLang="en-US" sz="800">
                  <a:solidFill>
                    <a:schemeClr val="bg1"/>
                  </a:solidFill>
                  <a:latin typeface="Segoe"/>
                </a:rPr>
                <a:t>LAW        44</a:t>
              </a:r>
            </a:p>
            <a:p>
              <a:pPr eaLnBrk="1" hangingPunct="1">
                <a:spcBef>
                  <a:spcPct val="0"/>
                </a:spcBef>
                <a:buClrTx/>
                <a:buSzTx/>
                <a:buFontTx/>
                <a:buNone/>
              </a:pPr>
              <a:r>
                <a:rPr lang="en-US" altLang="en-US" sz="800">
                  <a:solidFill>
                    <a:schemeClr val="bg1"/>
                  </a:solidFill>
                  <a:latin typeface="Segoe"/>
                </a:rPr>
                <a:t>DAV        66</a:t>
              </a:r>
            </a:p>
            <a:p>
              <a:pPr eaLnBrk="1" hangingPunct="1">
                <a:spcBef>
                  <a:spcPct val="0"/>
                </a:spcBef>
                <a:buClrTx/>
                <a:buSzTx/>
                <a:buFontTx/>
                <a:buNone/>
              </a:pPr>
              <a:r>
                <a:rPr lang="en-US" altLang="en-US" sz="800">
                  <a:solidFill>
                    <a:schemeClr val="bg1"/>
                  </a:solidFill>
                  <a:latin typeface="Segoe"/>
                </a:rPr>
                <a:t>DGW       88</a:t>
              </a:r>
            </a:p>
          </p:txBody>
        </p:sp>
      </p:grpSp>
      <p:sp>
        <p:nvSpPr>
          <p:cNvPr id="105484" name="AutoShape 58"/>
          <p:cNvSpPr>
            <a:spLocks noChangeArrowheads="1"/>
          </p:cNvSpPr>
          <p:nvPr/>
        </p:nvSpPr>
        <p:spPr bwMode="auto">
          <a:xfrm>
            <a:off x="5832475" y="5592763"/>
            <a:ext cx="3073400" cy="10160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3 </a:t>
            </a:r>
          </a:p>
        </p:txBody>
      </p:sp>
      <p:grpSp>
        <p:nvGrpSpPr>
          <p:cNvPr id="105485" name="Group 146"/>
          <p:cNvGrpSpPr>
            <a:grpSpLocks/>
          </p:cNvGrpSpPr>
          <p:nvPr/>
        </p:nvGrpSpPr>
        <p:grpSpPr bwMode="auto">
          <a:xfrm>
            <a:off x="279400" y="358775"/>
            <a:ext cx="8069263" cy="1006475"/>
            <a:chOff x="236" y="-2093"/>
            <a:chExt cx="5227" cy="653"/>
          </a:xfrm>
        </p:grpSpPr>
        <p:pic>
          <p:nvPicPr>
            <p:cNvPr id="10548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41"/>
          <p:cNvSpPr>
            <a:spLocks noChangeArrowheads="1"/>
          </p:cNvSpPr>
          <p:nvPr/>
        </p:nvSpPr>
        <p:spPr bwMode="auto">
          <a:xfrm>
            <a:off x="7620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17411" name="Rectangle 1"/>
          <p:cNvSpPr>
            <a:spLocks noChangeArrowheads="1"/>
          </p:cNvSpPr>
          <p:nvPr/>
        </p:nvSpPr>
        <p:spPr bwMode="auto">
          <a:xfrm>
            <a:off x="762000" y="1462088"/>
            <a:ext cx="55626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Criar uma tabela para multi-processamento ou Meta-Tabela</a:t>
            </a:r>
          </a:p>
          <a:p>
            <a:pPr>
              <a:spcBef>
                <a:spcPct val="0"/>
              </a:spcBef>
              <a:buClrTx/>
              <a:buSzTx/>
              <a:buFontTx/>
              <a:buNone/>
            </a:pP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objetivos:</a:t>
            </a:r>
          </a:p>
          <a:p>
            <a:pPr>
              <a:spcBef>
                <a:spcPct val="0"/>
              </a:spcBef>
              <a:buClrTx/>
              <a:buSzTx/>
              <a:buFontTx/>
              <a:buNone/>
            </a:pP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1 -opera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rias .............(sistema 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rio)</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2 -opera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decimais .............(sistema 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3 -opera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vetorias .............(array numerico de 32 digitos)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4 -opera</a:t>
            </a:r>
            <a:r>
              <a:rPr lang="en-US" altLang="en-US" sz="800">
                <a:latin typeface="Segoe"/>
                <a:ea typeface="Calibri" panose="020F0502020204030204" pitchFamily="34" charset="0"/>
                <a:cs typeface="Courier New" panose="02070309020205020404" pitchFamily="49" charset="0"/>
              </a:rPr>
              <a:t>ç</a:t>
            </a:r>
            <a:r>
              <a:rPr lang="en-US" altLang="en-US" sz="800">
                <a:latin typeface="Courier New" panose="02070309020205020404" pitchFamily="49" charset="0"/>
                <a:ea typeface="Calibri" panose="020F0502020204030204" pitchFamily="34" charset="0"/>
                <a:cs typeface="Courier New" panose="02070309020205020404" pitchFamily="49" charset="0"/>
              </a:rPr>
              <a:t>ões SL-SR offset..........(shift left - shift rigth)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5 -opera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Hexa-decimais.........(sistema hexa-decimal)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6 -opera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do complemento de 2...(and-or-xor-not)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7 -opera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exponencia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ão base2...((2^0) at</a:t>
            </a:r>
            <a:r>
              <a:rPr lang="pt-BR" altLang="en-US" sz="800">
                <a:latin typeface="Segoe"/>
                <a:ea typeface="Calibri" panose="020F0502020204030204" pitchFamily="34" charset="0"/>
                <a:cs typeface="Courier New" panose="02070309020205020404" pitchFamily="49" charset="0"/>
              </a:rPr>
              <a:t>é</a:t>
            </a:r>
            <a:r>
              <a:rPr lang="pt-BR" altLang="en-US" sz="800">
                <a:latin typeface="Courier New" panose="02070309020205020404" pitchFamily="49" charset="0"/>
                <a:ea typeface="Calibri" panose="020F0502020204030204" pitchFamily="34" charset="0"/>
                <a:cs typeface="Courier New" panose="02070309020205020404" pitchFamily="49" charset="0"/>
              </a:rPr>
              <a:t> (2^31))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8 -opera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pesquisa linear.......(vetor..elementos de 0-31)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9 -opera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conversões de sistemas(bin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rio/hexa/decimal)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10-opera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decomposi</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ão/inteiro..(bit a bit na word de 4 bytes)</a:t>
            </a:r>
            <a:endParaRPr lang="pt-BR" altLang="en-US" sz="1800">
              <a:latin typeface="Segoe"/>
              <a:ea typeface="Calibri" panose="020F0502020204030204" pitchFamily="34" charset="0"/>
              <a:cs typeface="Courier New" panose="02070309020205020404" pitchFamily="49" charset="0"/>
            </a:endParaRPr>
          </a:p>
        </p:txBody>
      </p:sp>
      <p:sp>
        <p:nvSpPr>
          <p:cNvPr id="17412" name="Rectangle 2"/>
          <p:cNvSpPr>
            <a:spLocks noChangeArrowheads="1"/>
          </p:cNvSpPr>
          <p:nvPr/>
        </p:nvSpPr>
        <p:spPr bwMode="auto">
          <a:xfrm>
            <a:off x="838200" y="3487738"/>
            <a:ext cx="5486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CREATE TABLE [dbo].[Bits](</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[idbin] [tinyint] IDENTITY(1,1) NOT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[bin_val] [binary](4) NOT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[val_pos] [int]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PRIMARY KEY CLUSTERED </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[idbin] ASC</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)WITH (PAD_INDEX = OFF, STATISTICS_NORECOMPUTE = OFF, IGNORE_DUP_KEY = OFF, </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ALLOW_ROW_LOCKS = ON, ALLOW_PAGE_LOCKS = ON) ON [PRIMARY]</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ON [PRIMARY]</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5"/>
          <p:cNvSpPr>
            <a:spLocks noChangeArrowheads="1"/>
          </p:cNvSpPr>
          <p:nvPr/>
        </p:nvSpPr>
        <p:spPr bwMode="auto">
          <a:xfrm>
            <a:off x="2178050" y="138113"/>
            <a:ext cx="6146800" cy="4779962"/>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19459" name="Retângulo 2"/>
          <p:cNvSpPr>
            <a:spLocks noChangeArrowheads="1"/>
          </p:cNvSpPr>
          <p:nvPr/>
        </p:nvSpPr>
        <p:spPr bwMode="auto">
          <a:xfrm>
            <a:off x="4718050" y="1401763"/>
            <a:ext cx="40640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en-US" altLang="en-US" sz="900">
                <a:solidFill>
                  <a:srgbClr val="FFFF00"/>
                </a:solidFill>
              </a:rPr>
              <a:t>--Valores binários do vetor 2^^31 posicional</a:t>
            </a:r>
          </a:p>
          <a:p>
            <a:pPr eaLnBrk="1" hangingPunct="1"/>
            <a:r>
              <a:rPr lang="en-US" altLang="en-US" sz="900">
                <a:solidFill>
                  <a:srgbClr val="FFFF00"/>
                </a:solidFill>
              </a:rPr>
              <a:t>-------------------------------------------------------------------------------</a:t>
            </a:r>
          </a:p>
          <a:p>
            <a:pPr eaLnBrk="1" hangingPunct="1"/>
            <a:r>
              <a:rPr lang="en-US" altLang="en-US" sz="900">
                <a:solidFill>
                  <a:srgbClr val="FFFF00"/>
                </a:solidFill>
              </a:rPr>
              <a:t>INSERT INTO Bits VALUES(0x00000001,0x00000001 * 1)</a:t>
            </a:r>
          </a:p>
          <a:p>
            <a:pPr eaLnBrk="1" hangingPunct="1"/>
            <a:r>
              <a:rPr lang="en-US" altLang="en-US" sz="900">
                <a:solidFill>
                  <a:srgbClr val="FFFF00"/>
                </a:solidFill>
              </a:rPr>
              <a:t>INSERT INTO Bits VALUES(0x00000002,0x00000002 * 1)</a:t>
            </a:r>
          </a:p>
          <a:p>
            <a:pPr eaLnBrk="1" hangingPunct="1"/>
            <a:r>
              <a:rPr lang="en-US" altLang="en-US" sz="900">
                <a:solidFill>
                  <a:srgbClr val="FFFF00"/>
                </a:solidFill>
              </a:rPr>
              <a:t>INSERT INTO Bits VALUES(0x00000004,0x00000004 * 1)</a:t>
            </a:r>
          </a:p>
          <a:p>
            <a:pPr eaLnBrk="1" hangingPunct="1"/>
            <a:r>
              <a:rPr lang="en-US" altLang="en-US" sz="900">
                <a:solidFill>
                  <a:srgbClr val="FFFF00"/>
                </a:solidFill>
              </a:rPr>
              <a:t>INSERT INTO Bits VALUES(0x00000008,0x00000008 * 1) </a:t>
            </a:r>
          </a:p>
          <a:p>
            <a:pPr eaLnBrk="1" hangingPunct="1"/>
            <a:r>
              <a:rPr lang="en-US" altLang="en-US" sz="900">
                <a:solidFill>
                  <a:srgbClr val="FFFF00"/>
                </a:solidFill>
              </a:rPr>
              <a:t>INSERT INTO Bits VALUES(0x00000010,0x00000010 * 1)</a:t>
            </a:r>
          </a:p>
          <a:p>
            <a:pPr eaLnBrk="1" hangingPunct="1"/>
            <a:r>
              <a:rPr lang="en-US" altLang="en-US" sz="900">
                <a:solidFill>
                  <a:srgbClr val="FFFF00"/>
                </a:solidFill>
              </a:rPr>
              <a:t>INSERT INTO Bits VALUES(0x00000020,0x00000020 * 1)</a:t>
            </a:r>
          </a:p>
          <a:p>
            <a:pPr eaLnBrk="1" hangingPunct="1"/>
            <a:r>
              <a:rPr lang="en-US" altLang="en-US" sz="900">
                <a:solidFill>
                  <a:srgbClr val="FFFF00"/>
                </a:solidFill>
              </a:rPr>
              <a:t>INSERT INTO Bits VALUES(0x00000040,0x00000040 * 1)</a:t>
            </a:r>
          </a:p>
          <a:p>
            <a:pPr eaLnBrk="1" hangingPunct="1"/>
            <a:r>
              <a:rPr lang="en-US" altLang="en-US" sz="900">
                <a:solidFill>
                  <a:srgbClr val="FFFF00"/>
                </a:solidFill>
              </a:rPr>
              <a:t>INSERT INTO Bits VALUES(0x00000080,0x00000080 * 1) </a:t>
            </a:r>
          </a:p>
          <a:p>
            <a:pPr eaLnBrk="1" hangingPunct="1"/>
            <a:r>
              <a:rPr lang="en-US" altLang="en-US" sz="900">
                <a:solidFill>
                  <a:srgbClr val="FFFF00"/>
                </a:solidFill>
              </a:rPr>
              <a:t>INSERT INTO Bits VALUES(0x00000100,0x00000100 * 1)</a:t>
            </a:r>
          </a:p>
          <a:p>
            <a:pPr eaLnBrk="1" hangingPunct="1"/>
            <a:r>
              <a:rPr lang="en-US" altLang="en-US" sz="900">
                <a:solidFill>
                  <a:srgbClr val="FFFF00"/>
                </a:solidFill>
              </a:rPr>
              <a:t>INSERT INTO Bits VALUES(0x00000200,0x00000200 * 1)</a:t>
            </a:r>
          </a:p>
          <a:p>
            <a:pPr eaLnBrk="1" hangingPunct="1"/>
            <a:r>
              <a:rPr lang="en-US" altLang="en-US" sz="900">
                <a:solidFill>
                  <a:srgbClr val="FFFF00"/>
                </a:solidFill>
              </a:rPr>
              <a:t>INSERT INTO Bits VALUES(0x00000400,0x00000400 * 1)</a:t>
            </a:r>
          </a:p>
          <a:p>
            <a:pPr eaLnBrk="1" hangingPunct="1"/>
            <a:r>
              <a:rPr lang="en-US" altLang="en-US" sz="900">
                <a:solidFill>
                  <a:srgbClr val="FFFF00"/>
                </a:solidFill>
              </a:rPr>
              <a:t>INSERT INTO Bits VALUES(0x00000800,0x00000800 * 1) </a:t>
            </a:r>
          </a:p>
          <a:p>
            <a:pPr eaLnBrk="1" hangingPunct="1"/>
            <a:r>
              <a:rPr lang="en-US" altLang="en-US" sz="900">
                <a:solidFill>
                  <a:srgbClr val="FFFF00"/>
                </a:solidFill>
              </a:rPr>
              <a:t>INSERT INTO Bits VALUES(0x00001000,0x00001000 * 1)</a:t>
            </a:r>
          </a:p>
          <a:p>
            <a:pPr eaLnBrk="1" hangingPunct="1"/>
            <a:r>
              <a:rPr lang="en-US" altLang="en-US" sz="900">
                <a:solidFill>
                  <a:srgbClr val="FFFF00"/>
                </a:solidFill>
              </a:rPr>
              <a:t>INSERT INTO Bits VALUES(0x00002000,0x00002000 * 1)</a:t>
            </a:r>
          </a:p>
          <a:p>
            <a:pPr eaLnBrk="1" hangingPunct="1"/>
            <a:r>
              <a:rPr lang="en-US" altLang="en-US" sz="900">
                <a:solidFill>
                  <a:srgbClr val="FFFF00"/>
                </a:solidFill>
              </a:rPr>
              <a:t>INSERT INTO Bits VALUES(0x00004000,0x00004000 * 1)</a:t>
            </a:r>
          </a:p>
          <a:p>
            <a:pPr eaLnBrk="1" hangingPunct="1"/>
            <a:r>
              <a:rPr lang="en-US" altLang="en-US" sz="900">
                <a:solidFill>
                  <a:srgbClr val="FFFF00"/>
                </a:solidFill>
              </a:rPr>
              <a:t>INSERT INTO Bits VALUES(0x00008000,0x00008000 * 1) </a:t>
            </a:r>
          </a:p>
          <a:p>
            <a:pPr eaLnBrk="1" hangingPunct="1"/>
            <a:r>
              <a:rPr lang="en-US" altLang="en-US" sz="900">
                <a:solidFill>
                  <a:srgbClr val="FFFF00"/>
                </a:solidFill>
              </a:rPr>
              <a:t>INSERT INTO Bits VALUES(0x00010000,0x00010000 * 1)</a:t>
            </a:r>
          </a:p>
          <a:p>
            <a:pPr eaLnBrk="1" hangingPunct="1"/>
            <a:r>
              <a:rPr lang="en-US" altLang="en-US" sz="900">
                <a:solidFill>
                  <a:srgbClr val="FFFF00"/>
                </a:solidFill>
              </a:rPr>
              <a:t>INSERT INTO Bits VALUES(0x00020000,0x00020000 * 1)</a:t>
            </a:r>
          </a:p>
          <a:p>
            <a:pPr eaLnBrk="1" hangingPunct="1"/>
            <a:r>
              <a:rPr lang="en-US" altLang="en-US" sz="900">
                <a:solidFill>
                  <a:srgbClr val="FFFF00"/>
                </a:solidFill>
              </a:rPr>
              <a:t>INSERT INTO Bits VALUES(0x00040000,0x00040000 * 1)</a:t>
            </a:r>
          </a:p>
          <a:p>
            <a:pPr eaLnBrk="1" hangingPunct="1"/>
            <a:r>
              <a:rPr lang="en-US" altLang="en-US" sz="900">
                <a:solidFill>
                  <a:srgbClr val="FFFF00"/>
                </a:solidFill>
              </a:rPr>
              <a:t>INSERT INTO Bits VALUES(0x00080000,0x00080000 * 1) </a:t>
            </a:r>
          </a:p>
          <a:p>
            <a:pPr eaLnBrk="1" hangingPunct="1"/>
            <a:r>
              <a:rPr lang="en-US" altLang="en-US" sz="900">
                <a:solidFill>
                  <a:srgbClr val="FFFF00"/>
                </a:solidFill>
              </a:rPr>
              <a:t>INSERT INTO Bits VALUES(0x00100000,0x00100000 * 1)</a:t>
            </a:r>
          </a:p>
          <a:p>
            <a:pPr eaLnBrk="1" hangingPunct="1"/>
            <a:r>
              <a:rPr lang="en-US" altLang="en-US" sz="900">
                <a:solidFill>
                  <a:srgbClr val="FFFF00"/>
                </a:solidFill>
              </a:rPr>
              <a:t>INSERT INTO Bits VALUES(0x00200000,0x00200000 * 1)</a:t>
            </a:r>
          </a:p>
          <a:p>
            <a:pPr eaLnBrk="1" hangingPunct="1"/>
            <a:r>
              <a:rPr lang="en-US" altLang="en-US" sz="900">
                <a:solidFill>
                  <a:srgbClr val="FFFF00"/>
                </a:solidFill>
              </a:rPr>
              <a:t>INSERT INTO Bits VALUES(0x00400000,0x00400000 * 1)</a:t>
            </a:r>
          </a:p>
          <a:p>
            <a:pPr eaLnBrk="1" hangingPunct="1"/>
            <a:r>
              <a:rPr lang="en-US" altLang="en-US" sz="900">
                <a:solidFill>
                  <a:srgbClr val="FFFF00"/>
                </a:solidFill>
              </a:rPr>
              <a:t>INSERT INTO Bits VALUES(0x00800000,0x00800000 * 1) </a:t>
            </a:r>
          </a:p>
          <a:p>
            <a:pPr eaLnBrk="1" hangingPunct="1"/>
            <a:r>
              <a:rPr lang="en-US" altLang="en-US" sz="900">
                <a:solidFill>
                  <a:srgbClr val="FFFF00"/>
                </a:solidFill>
              </a:rPr>
              <a:t>INSERT INTO Bits VALUES(0x01000000,0x01000000 * 1)</a:t>
            </a:r>
          </a:p>
          <a:p>
            <a:pPr eaLnBrk="1" hangingPunct="1"/>
            <a:r>
              <a:rPr lang="en-US" altLang="en-US" sz="900">
                <a:solidFill>
                  <a:srgbClr val="FFFF00"/>
                </a:solidFill>
              </a:rPr>
              <a:t>INSERT INTO Bits VALUES(0x02000000,0x02000000 * 1)</a:t>
            </a:r>
          </a:p>
          <a:p>
            <a:pPr eaLnBrk="1" hangingPunct="1"/>
            <a:r>
              <a:rPr lang="en-US" altLang="en-US" sz="900">
                <a:solidFill>
                  <a:srgbClr val="FFFF00"/>
                </a:solidFill>
              </a:rPr>
              <a:t>INSERT INTO Bits VALUES(0x04000000,0x04000000 * 1)</a:t>
            </a:r>
          </a:p>
          <a:p>
            <a:pPr eaLnBrk="1" hangingPunct="1"/>
            <a:r>
              <a:rPr lang="en-US" altLang="en-US" sz="900">
                <a:solidFill>
                  <a:srgbClr val="FFFF00"/>
                </a:solidFill>
              </a:rPr>
              <a:t>INSERT INTO Bits VALUES(0x08000000,0x08000000 * 1) </a:t>
            </a:r>
          </a:p>
          <a:p>
            <a:pPr eaLnBrk="1" hangingPunct="1"/>
            <a:r>
              <a:rPr lang="en-US" altLang="en-US" sz="900">
                <a:solidFill>
                  <a:srgbClr val="FFFF00"/>
                </a:solidFill>
              </a:rPr>
              <a:t>INSERT INTO Bits VALUES(0x10000000,0x10000000 * 1)</a:t>
            </a:r>
          </a:p>
          <a:p>
            <a:pPr eaLnBrk="1" hangingPunct="1"/>
            <a:r>
              <a:rPr lang="en-US" altLang="en-US" sz="900">
                <a:solidFill>
                  <a:srgbClr val="FFFF00"/>
                </a:solidFill>
              </a:rPr>
              <a:t>INSERT INTO Bits VALUES(0x20000000,0x20000000 * 1)</a:t>
            </a:r>
          </a:p>
          <a:p>
            <a:pPr eaLnBrk="1" hangingPunct="1"/>
            <a:r>
              <a:rPr lang="en-US" altLang="en-US" sz="900">
                <a:solidFill>
                  <a:srgbClr val="FFFF00"/>
                </a:solidFill>
              </a:rPr>
              <a:t>INSERT INTO Bits VALUES(0x40000000,0x40000000 * 1)</a:t>
            </a:r>
          </a:p>
          <a:p>
            <a:pPr eaLnBrk="1" hangingPunct="1"/>
            <a:r>
              <a:rPr lang="en-US" altLang="en-US" sz="900">
                <a:solidFill>
                  <a:srgbClr val="FFFF00"/>
                </a:solidFill>
              </a:rPr>
              <a:t>INSERT INTO Bits VALUES(0x80000000,0x80000000 * 1)</a:t>
            </a:r>
          </a:p>
        </p:txBody>
      </p:sp>
      <p:sp>
        <p:nvSpPr>
          <p:cNvPr id="19460" name="AutoShape 41"/>
          <p:cNvSpPr>
            <a:spLocks noChangeArrowheads="1"/>
          </p:cNvSpPr>
          <p:nvPr/>
        </p:nvSpPr>
        <p:spPr bwMode="auto">
          <a:xfrm>
            <a:off x="654050" y="357188"/>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p>
          <a:p>
            <a:pPr algn="ctr" eaLnBrk="1" hangingPunct="1">
              <a:spcBef>
                <a:spcPct val="0"/>
              </a:spcBef>
              <a:buClrTx/>
              <a:buSzTx/>
              <a:buFontTx/>
              <a:buNone/>
            </a:pPr>
            <a:r>
              <a:rPr lang="pt-BR" altLang="en-US" sz="1100" b="1">
                <a:solidFill>
                  <a:schemeClr val="bg1"/>
                </a:solidFill>
                <a:latin typeface="Segoe"/>
              </a:rPr>
              <a:t>carga</a:t>
            </a:r>
            <a:r>
              <a:rPr lang="pt-BR" altLang="en-US" sz="1100" b="1">
                <a:solidFill>
                  <a:srgbClr val="A2998A"/>
                </a:solidFill>
                <a:latin typeface="Segoe"/>
              </a:rPr>
              <a:t> </a:t>
            </a:r>
            <a:endParaRPr lang="en-US" altLang="en-US" sz="1100">
              <a:solidFill>
                <a:schemeClr val="bg2"/>
              </a:solidFill>
              <a:latin typeface="Segoe"/>
            </a:endParaRPr>
          </a:p>
        </p:txBody>
      </p:sp>
      <p:sp>
        <p:nvSpPr>
          <p:cNvPr id="19461" name="Retângulo 9"/>
          <p:cNvSpPr>
            <a:spLocks noChangeArrowheads="1"/>
          </p:cNvSpPr>
          <p:nvPr/>
        </p:nvSpPr>
        <p:spPr bwMode="auto">
          <a:xfrm>
            <a:off x="458788" y="1525588"/>
            <a:ext cx="451961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nn-NO" altLang="en-US" sz="900">
                <a:solidFill>
                  <a:srgbClr val="FFFF00"/>
                </a:solidFill>
              </a:rPr>
              <a:t>idbin	bin_val	val_pos</a:t>
            </a:r>
          </a:p>
          <a:p>
            <a:pPr eaLnBrk="1" hangingPunct="1"/>
            <a:r>
              <a:rPr lang="nn-NO" altLang="en-US" sz="900">
                <a:solidFill>
                  <a:srgbClr val="FFFF00"/>
                </a:solidFill>
              </a:rPr>
              <a:t>1	0x00000001	1</a:t>
            </a:r>
          </a:p>
          <a:p>
            <a:pPr eaLnBrk="1" hangingPunct="1"/>
            <a:r>
              <a:rPr lang="nn-NO" altLang="en-US" sz="900">
                <a:solidFill>
                  <a:srgbClr val="FFFF00"/>
                </a:solidFill>
              </a:rPr>
              <a:t>2	0x00000002	2</a:t>
            </a:r>
          </a:p>
          <a:p>
            <a:pPr eaLnBrk="1" hangingPunct="1"/>
            <a:r>
              <a:rPr lang="nn-NO" altLang="en-US" sz="900">
                <a:solidFill>
                  <a:srgbClr val="FFFF00"/>
                </a:solidFill>
              </a:rPr>
              <a:t>3	0x00000004	4</a:t>
            </a:r>
          </a:p>
          <a:p>
            <a:pPr eaLnBrk="1" hangingPunct="1"/>
            <a:r>
              <a:rPr lang="nn-NO" altLang="en-US" sz="900">
                <a:solidFill>
                  <a:srgbClr val="FFFF00"/>
                </a:solidFill>
              </a:rPr>
              <a:t>4	0x00000008	8</a:t>
            </a:r>
          </a:p>
          <a:p>
            <a:pPr eaLnBrk="1" hangingPunct="1"/>
            <a:r>
              <a:rPr lang="nn-NO" altLang="en-US" sz="900">
                <a:solidFill>
                  <a:srgbClr val="FFFF00"/>
                </a:solidFill>
              </a:rPr>
              <a:t>5	0x00000010	16</a:t>
            </a:r>
          </a:p>
          <a:p>
            <a:pPr eaLnBrk="1" hangingPunct="1"/>
            <a:r>
              <a:rPr lang="nn-NO" altLang="en-US" sz="900">
                <a:solidFill>
                  <a:srgbClr val="FFFF00"/>
                </a:solidFill>
              </a:rPr>
              <a:t>6	0x00000020	32</a:t>
            </a:r>
          </a:p>
          <a:p>
            <a:pPr eaLnBrk="1" hangingPunct="1"/>
            <a:r>
              <a:rPr lang="nn-NO" altLang="en-US" sz="900">
                <a:solidFill>
                  <a:srgbClr val="FFFF00"/>
                </a:solidFill>
              </a:rPr>
              <a:t>7	0x00000040	64</a:t>
            </a:r>
          </a:p>
          <a:p>
            <a:pPr eaLnBrk="1" hangingPunct="1"/>
            <a:r>
              <a:rPr lang="nn-NO" altLang="en-US" sz="900">
                <a:solidFill>
                  <a:srgbClr val="FFFF00"/>
                </a:solidFill>
              </a:rPr>
              <a:t>8	0x00000080	128</a:t>
            </a:r>
          </a:p>
          <a:p>
            <a:pPr eaLnBrk="1" hangingPunct="1"/>
            <a:r>
              <a:rPr lang="nn-NO" altLang="en-US" sz="900">
                <a:solidFill>
                  <a:srgbClr val="FFFF00"/>
                </a:solidFill>
              </a:rPr>
              <a:t>9	0x00000100	256</a:t>
            </a:r>
          </a:p>
          <a:p>
            <a:pPr eaLnBrk="1" hangingPunct="1"/>
            <a:r>
              <a:rPr lang="nn-NO" altLang="en-US" sz="900">
                <a:solidFill>
                  <a:srgbClr val="FFFF00"/>
                </a:solidFill>
              </a:rPr>
              <a:t>10	0x00000200	512</a:t>
            </a:r>
          </a:p>
          <a:p>
            <a:pPr eaLnBrk="1" hangingPunct="1"/>
            <a:r>
              <a:rPr lang="en-US" altLang="en-US" sz="900">
                <a:solidFill>
                  <a:srgbClr val="FFFF00"/>
                </a:solidFill>
              </a:rPr>
              <a:t>11	0x00000400	1024</a:t>
            </a:r>
          </a:p>
          <a:p>
            <a:pPr eaLnBrk="1" hangingPunct="1"/>
            <a:r>
              <a:rPr lang="en-US" altLang="en-US" sz="900">
                <a:solidFill>
                  <a:srgbClr val="FFFF00"/>
                </a:solidFill>
              </a:rPr>
              <a:t>12	0x00000800	2048</a:t>
            </a:r>
          </a:p>
          <a:p>
            <a:pPr eaLnBrk="1" hangingPunct="1"/>
            <a:r>
              <a:rPr lang="en-US" altLang="en-US" sz="900">
                <a:solidFill>
                  <a:srgbClr val="FFFF00"/>
                </a:solidFill>
              </a:rPr>
              <a:t>13	0x00001000	4096</a:t>
            </a:r>
          </a:p>
          <a:p>
            <a:pPr eaLnBrk="1" hangingPunct="1"/>
            <a:r>
              <a:rPr lang="en-US" altLang="en-US" sz="900">
                <a:solidFill>
                  <a:srgbClr val="FFFF00"/>
                </a:solidFill>
              </a:rPr>
              <a:t>14	0x00002000	8192</a:t>
            </a:r>
          </a:p>
          <a:p>
            <a:pPr eaLnBrk="1" hangingPunct="1"/>
            <a:r>
              <a:rPr lang="en-US" altLang="en-US" sz="900">
                <a:solidFill>
                  <a:srgbClr val="FFFF00"/>
                </a:solidFill>
              </a:rPr>
              <a:t>15	0x00004000	16384</a:t>
            </a:r>
          </a:p>
          <a:p>
            <a:pPr eaLnBrk="1" hangingPunct="1"/>
            <a:r>
              <a:rPr lang="en-US" altLang="en-US" sz="900">
                <a:solidFill>
                  <a:srgbClr val="FFFF00"/>
                </a:solidFill>
              </a:rPr>
              <a:t>16	0x00008000	32768</a:t>
            </a:r>
          </a:p>
          <a:p>
            <a:pPr eaLnBrk="1" hangingPunct="1"/>
            <a:r>
              <a:rPr lang="en-US" altLang="en-US" sz="900">
                <a:solidFill>
                  <a:srgbClr val="FFFF00"/>
                </a:solidFill>
              </a:rPr>
              <a:t>17	0x00010000	65536</a:t>
            </a:r>
          </a:p>
          <a:p>
            <a:pPr eaLnBrk="1" hangingPunct="1"/>
            <a:r>
              <a:rPr lang="en-US" altLang="en-US" sz="900">
                <a:solidFill>
                  <a:srgbClr val="FFFF00"/>
                </a:solidFill>
              </a:rPr>
              <a:t>18	0x00020000	131072</a:t>
            </a:r>
          </a:p>
          <a:p>
            <a:pPr eaLnBrk="1" hangingPunct="1"/>
            <a:r>
              <a:rPr lang="en-US" altLang="en-US" sz="900">
                <a:solidFill>
                  <a:srgbClr val="FFFF00"/>
                </a:solidFill>
              </a:rPr>
              <a:t>19	0x00040000	262144</a:t>
            </a:r>
          </a:p>
          <a:p>
            <a:pPr eaLnBrk="1" hangingPunct="1"/>
            <a:r>
              <a:rPr lang="en-US" altLang="en-US" sz="900">
                <a:solidFill>
                  <a:srgbClr val="FFFF00"/>
                </a:solidFill>
              </a:rPr>
              <a:t>20	0x00080000	524288</a:t>
            </a:r>
          </a:p>
          <a:p>
            <a:pPr eaLnBrk="1" hangingPunct="1"/>
            <a:r>
              <a:rPr lang="en-US" altLang="en-US" sz="900">
                <a:solidFill>
                  <a:srgbClr val="FFFF00"/>
                </a:solidFill>
              </a:rPr>
              <a:t>21	0x00100000	1048576</a:t>
            </a:r>
          </a:p>
          <a:p>
            <a:pPr eaLnBrk="1" hangingPunct="1"/>
            <a:r>
              <a:rPr lang="en-US" altLang="en-US" sz="900">
                <a:solidFill>
                  <a:srgbClr val="FFFF00"/>
                </a:solidFill>
              </a:rPr>
              <a:t>22	0x00200000	2097152</a:t>
            </a:r>
          </a:p>
          <a:p>
            <a:pPr eaLnBrk="1" hangingPunct="1"/>
            <a:r>
              <a:rPr lang="en-US" altLang="en-US" sz="900">
                <a:solidFill>
                  <a:srgbClr val="FFFF00"/>
                </a:solidFill>
              </a:rPr>
              <a:t>23	0x00400000	4194304</a:t>
            </a:r>
          </a:p>
          <a:p>
            <a:pPr eaLnBrk="1" hangingPunct="1"/>
            <a:r>
              <a:rPr lang="en-US" altLang="en-US" sz="900">
                <a:solidFill>
                  <a:srgbClr val="FFFF00"/>
                </a:solidFill>
              </a:rPr>
              <a:t>24	0x00800000	8388608</a:t>
            </a:r>
          </a:p>
          <a:p>
            <a:pPr eaLnBrk="1" hangingPunct="1"/>
            <a:r>
              <a:rPr lang="en-US" altLang="en-US" sz="900">
                <a:solidFill>
                  <a:srgbClr val="FFFF00"/>
                </a:solidFill>
              </a:rPr>
              <a:t>25	0x01000000	16777216</a:t>
            </a:r>
          </a:p>
          <a:p>
            <a:pPr eaLnBrk="1" hangingPunct="1"/>
            <a:r>
              <a:rPr lang="en-US" altLang="en-US" sz="900">
                <a:solidFill>
                  <a:srgbClr val="FFFF00"/>
                </a:solidFill>
              </a:rPr>
              <a:t>26	0x02000000	33554432</a:t>
            </a:r>
          </a:p>
          <a:p>
            <a:pPr eaLnBrk="1" hangingPunct="1"/>
            <a:r>
              <a:rPr lang="en-US" altLang="en-US" sz="900">
                <a:solidFill>
                  <a:srgbClr val="FFFF00"/>
                </a:solidFill>
              </a:rPr>
              <a:t>27	0x04000000	67108864</a:t>
            </a:r>
          </a:p>
          <a:p>
            <a:pPr eaLnBrk="1" hangingPunct="1"/>
            <a:r>
              <a:rPr lang="en-US" altLang="en-US" sz="900">
                <a:solidFill>
                  <a:srgbClr val="FFFF00"/>
                </a:solidFill>
              </a:rPr>
              <a:t>28	0x08000000	134217728</a:t>
            </a:r>
          </a:p>
          <a:p>
            <a:pPr eaLnBrk="1" hangingPunct="1"/>
            <a:r>
              <a:rPr lang="en-US" altLang="en-US" sz="900">
                <a:solidFill>
                  <a:srgbClr val="FFFF00"/>
                </a:solidFill>
              </a:rPr>
              <a:t>29	0x10000000	268435456</a:t>
            </a:r>
          </a:p>
          <a:p>
            <a:pPr eaLnBrk="1" hangingPunct="1"/>
            <a:r>
              <a:rPr lang="en-US" altLang="en-US" sz="900">
                <a:solidFill>
                  <a:srgbClr val="FFFF00"/>
                </a:solidFill>
              </a:rPr>
              <a:t>30	0x20000000	536870912</a:t>
            </a:r>
          </a:p>
          <a:p>
            <a:pPr eaLnBrk="1" hangingPunct="1"/>
            <a:r>
              <a:rPr lang="en-US" altLang="en-US" sz="900">
                <a:solidFill>
                  <a:srgbClr val="FFFF00"/>
                </a:solidFill>
              </a:rPr>
              <a:t>31	0x40000000	1073741824</a:t>
            </a:r>
          </a:p>
          <a:p>
            <a:pPr eaLnBrk="1" hangingPunct="1"/>
            <a:r>
              <a:rPr lang="en-US" altLang="en-US" sz="900">
                <a:solidFill>
                  <a:srgbClr val="FFFF00"/>
                </a:solidFill>
              </a:rPr>
              <a:t>32	0x80000000	-2147483648</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7" name="Rectangle 65"/>
          <p:cNvSpPr>
            <a:spLocks noChangeArrowheads="1"/>
          </p:cNvSpPr>
          <p:nvPr/>
        </p:nvSpPr>
        <p:spPr bwMode="auto">
          <a:xfrm>
            <a:off x="2178050" y="138113"/>
            <a:ext cx="6146800" cy="4779962"/>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23556" name="Retângulo 4"/>
          <p:cNvSpPr>
            <a:spLocks noChangeArrowheads="1"/>
          </p:cNvSpPr>
          <p:nvPr/>
        </p:nvSpPr>
        <p:spPr bwMode="auto">
          <a:xfrm>
            <a:off x="4872038" y="1096963"/>
            <a:ext cx="451961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nn-NO" altLang="en-US" sz="900">
                <a:solidFill>
                  <a:srgbClr val="FFFF00"/>
                </a:solidFill>
              </a:rPr>
              <a:t>idbin	bin_val	val_pos</a:t>
            </a:r>
          </a:p>
          <a:p>
            <a:pPr eaLnBrk="1" hangingPunct="1"/>
            <a:r>
              <a:rPr lang="nn-NO" altLang="en-US" sz="900">
                <a:solidFill>
                  <a:srgbClr val="FFFF00"/>
                </a:solidFill>
              </a:rPr>
              <a:t>1	0x00000001	1</a:t>
            </a:r>
          </a:p>
          <a:p>
            <a:pPr eaLnBrk="1" hangingPunct="1"/>
            <a:r>
              <a:rPr lang="nn-NO" altLang="en-US" sz="900">
                <a:solidFill>
                  <a:srgbClr val="FFFF00"/>
                </a:solidFill>
              </a:rPr>
              <a:t>2	0x00000002	2</a:t>
            </a:r>
          </a:p>
          <a:p>
            <a:pPr eaLnBrk="1" hangingPunct="1"/>
            <a:r>
              <a:rPr lang="nn-NO" altLang="en-US" sz="900">
                <a:solidFill>
                  <a:srgbClr val="FFFF00"/>
                </a:solidFill>
              </a:rPr>
              <a:t>3	0x00000004	4</a:t>
            </a:r>
          </a:p>
          <a:p>
            <a:pPr eaLnBrk="1" hangingPunct="1"/>
            <a:r>
              <a:rPr lang="nn-NO" altLang="en-US" sz="900">
                <a:solidFill>
                  <a:srgbClr val="FFFF00"/>
                </a:solidFill>
              </a:rPr>
              <a:t>4	0x00000008	8</a:t>
            </a:r>
          </a:p>
          <a:p>
            <a:pPr eaLnBrk="1" hangingPunct="1"/>
            <a:r>
              <a:rPr lang="nn-NO" altLang="en-US" sz="900">
                <a:solidFill>
                  <a:srgbClr val="FFFF00"/>
                </a:solidFill>
              </a:rPr>
              <a:t>5	0x00000010	16</a:t>
            </a:r>
          </a:p>
          <a:p>
            <a:pPr eaLnBrk="1" hangingPunct="1"/>
            <a:r>
              <a:rPr lang="nn-NO" altLang="en-US" sz="900">
                <a:solidFill>
                  <a:srgbClr val="FFFF00"/>
                </a:solidFill>
              </a:rPr>
              <a:t>6	0x00000020	32</a:t>
            </a:r>
          </a:p>
          <a:p>
            <a:pPr eaLnBrk="1" hangingPunct="1"/>
            <a:r>
              <a:rPr lang="nn-NO" altLang="en-US" sz="900">
                <a:solidFill>
                  <a:srgbClr val="FFFF00"/>
                </a:solidFill>
              </a:rPr>
              <a:t>7	0x00000040	64</a:t>
            </a:r>
          </a:p>
          <a:p>
            <a:pPr eaLnBrk="1" hangingPunct="1"/>
            <a:r>
              <a:rPr lang="nn-NO" altLang="en-US" sz="900">
                <a:solidFill>
                  <a:srgbClr val="FFFF00"/>
                </a:solidFill>
              </a:rPr>
              <a:t>8	0x00000080	128</a:t>
            </a:r>
          </a:p>
          <a:p>
            <a:pPr eaLnBrk="1" hangingPunct="1"/>
            <a:r>
              <a:rPr lang="nn-NO" altLang="en-US" sz="900">
                <a:solidFill>
                  <a:srgbClr val="FFFF00"/>
                </a:solidFill>
              </a:rPr>
              <a:t>9	0x00000100	256</a:t>
            </a:r>
          </a:p>
          <a:p>
            <a:pPr eaLnBrk="1" hangingPunct="1"/>
            <a:r>
              <a:rPr lang="nn-NO" altLang="en-US" sz="900">
                <a:solidFill>
                  <a:srgbClr val="FFFF00"/>
                </a:solidFill>
              </a:rPr>
              <a:t>10	0x00000200	512</a:t>
            </a:r>
          </a:p>
          <a:p>
            <a:pPr eaLnBrk="1" hangingPunct="1"/>
            <a:r>
              <a:rPr lang="en-US" altLang="en-US" sz="900">
                <a:solidFill>
                  <a:srgbClr val="FFFF00"/>
                </a:solidFill>
              </a:rPr>
              <a:t>11	0x00000400	1024</a:t>
            </a:r>
          </a:p>
          <a:p>
            <a:pPr eaLnBrk="1" hangingPunct="1"/>
            <a:r>
              <a:rPr lang="en-US" altLang="en-US" sz="900">
                <a:solidFill>
                  <a:srgbClr val="FFFF00"/>
                </a:solidFill>
              </a:rPr>
              <a:t>12	0x00000800	2048</a:t>
            </a:r>
          </a:p>
          <a:p>
            <a:pPr eaLnBrk="1" hangingPunct="1"/>
            <a:r>
              <a:rPr lang="en-US" altLang="en-US" sz="900">
                <a:solidFill>
                  <a:srgbClr val="FFFF00"/>
                </a:solidFill>
              </a:rPr>
              <a:t>13	0x00001000	4096</a:t>
            </a:r>
          </a:p>
          <a:p>
            <a:pPr eaLnBrk="1" hangingPunct="1"/>
            <a:r>
              <a:rPr lang="en-US" altLang="en-US" sz="900">
                <a:solidFill>
                  <a:srgbClr val="FFFF00"/>
                </a:solidFill>
              </a:rPr>
              <a:t>14	0x00002000	8192</a:t>
            </a:r>
          </a:p>
          <a:p>
            <a:pPr eaLnBrk="1" hangingPunct="1"/>
            <a:r>
              <a:rPr lang="en-US" altLang="en-US" sz="900">
                <a:solidFill>
                  <a:srgbClr val="FFFF00"/>
                </a:solidFill>
              </a:rPr>
              <a:t>15	0x00004000	16384</a:t>
            </a:r>
          </a:p>
          <a:p>
            <a:pPr eaLnBrk="1" hangingPunct="1"/>
            <a:r>
              <a:rPr lang="en-US" altLang="en-US" sz="900">
                <a:solidFill>
                  <a:srgbClr val="FFFF00"/>
                </a:solidFill>
              </a:rPr>
              <a:t>16	0x00008000	32768</a:t>
            </a:r>
          </a:p>
          <a:p>
            <a:pPr eaLnBrk="1" hangingPunct="1"/>
            <a:r>
              <a:rPr lang="en-US" altLang="en-US" sz="900">
                <a:solidFill>
                  <a:srgbClr val="FFFF00"/>
                </a:solidFill>
              </a:rPr>
              <a:t>17	0x00010000	65536</a:t>
            </a:r>
          </a:p>
          <a:p>
            <a:pPr eaLnBrk="1" hangingPunct="1"/>
            <a:r>
              <a:rPr lang="en-US" altLang="en-US" sz="900">
                <a:solidFill>
                  <a:srgbClr val="FFFF00"/>
                </a:solidFill>
              </a:rPr>
              <a:t>18	0x00020000	131072</a:t>
            </a:r>
          </a:p>
          <a:p>
            <a:pPr eaLnBrk="1" hangingPunct="1"/>
            <a:r>
              <a:rPr lang="en-US" altLang="en-US" sz="900">
                <a:solidFill>
                  <a:srgbClr val="FFFF00"/>
                </a:solidFill>
              </a:rPr>
              <a:t>19	0x00040000	262144</a:t>
            </a:r>
          </a:p>
          <a:p>
            <a:pPr eaLnBrk="1" hangingPunct="1"/>
            <a:r>
              <a:rPr lang="en-US" altLang="en-US" sz="900">
                <a:solidFill>
                  <a:srgbClr val="FFFF00"/>
                </a:solidFill>
              </a:rPr>
              <a:t>20	0x00080000	524288</a:t>
            </a:r>
          </a:p>
          <a:p>
            <a:pPr eaLnBrk="1" hangingPunct="1"/>
            <a:r>
              <a:rPr lang="en-US" altLang="en-US" sz="900">
                <a:solidFill>
                  <a:srgbClr val="FFFF00"/>
                </a:solidFill>
              </a:rPr>
              <a:t>21	0x00100000	1048576</a:t>
            </a:r>
          </a:p>
          <a:p>
            <a:pPr eaLnBrk="1" hangingPunct="1"/>
            <a:r>
              <a:rPr lang="en-US" altLang="en-US" sz="900">
                <a:solidFill>
                  <a:srgbClr val="FFFF00"/>
                </a:solidFill>
              </a:rPr>
              <a:t>22	0x00200000	2097152</a:t>
            </a:r>
          </a:p>
          <a:p>
            <a:pPr eaLnBrk="1" hangingPunct="1"/>
            <a:r>
              <a:rPr lang="en-US" altLang="en-US" sz="900">
                <a:solidFill>
                  <a:srgbClr val="FFFF00"/>
                </a:solidFill>
              </a:rPr>
              <a:t>23	0x00400000	4194304</a:t>
            </a:r>
          </a:p>
          <a:p>
            <a:pPr eaLnBrk="1" hangingPunct="1"/>
            <a:r>
              <a:rPr lang="en-US" altLang="en-US" sz="900">
                <a:solidFill>
                  <a:srgbClr val="FFFF00"/>
                </a:solidFill>
              </a:rPr>
              <a:t>24	0x00800000	8388608</a:t>
            </a:r>
          </a:p>
          <a:p>
            <a:pPr eaLnBrk="1" hangingPunct="1"/>
            <a:r>
              <a:rPr lang="en-US" altLang="en-US" sz="900">
                <a:solidFill>
                  <a:srgbClr val="FFFF00"/>
                </a:solidFill>
              </a:rPr>
              <a:t>25	0x01000000	16777216</a:t>
            </a:r>
          </a:p>
          <a:p>
            <a:pPr eaLnBrk="1" hangingPunct="1"/>
            <a:r>
              <a:rPr lang="en-US" altLang="en-US" sz="900">
                <a:solidFill>
                  <a:srgbClr val="FFFF00"/>
                </a:solidFill>
              </a:rPr>
              <a:t>26	0x02000000	33554432</a:t>
            </a:r>
          </a:p>
          <a:p>
            <a:pPr eaLnBrk="1" hangingPunct="1"/>
            <a:r>
              <a:rPr lang="en-US" altLang="en-US" sz="900">
                <a:solidFill>
                  <a:srgbClr val="FFFF00"/>
                </a:solidFill>
              </a:rPr>
              <a:t>27	0x04000000	67108864</a:t>
            </a:r>
          </a:p>
          <a:p>
            <a:pPr eaLnBrk="1" hangingPunct="1"/>
            <a:r>
              <a:rPr lang="en-US" altLang="en-US" sz="900">
                <a:solidFill>
                  <a:srgbClr val="FFFF00"/>
                </a:solidFill>
              </a:rPr>
              <a:t>28	0x08000000	134217728</a:t>
            </a:r>
          </a:p>
          <a:p>
            <a:pPr eaLnBrk="1" hangingPunct="1"/>
            <a:r>
              <a:rPr lang="en-US" altLang="en-US" sz="900">
                <a:solidFill>
                  <a:srgbClr val="FFFF00"/>
                </a:solidFill>
              </a:rPr>
              <a:t>29	0x10000000	268435456</a:t>
            </a:r>
          </a:p>
          <a:p>
            <a:pPr eaLnBrk="1" hangingPunct="1"/>
            <a:r>
              <a:rPr lang="en-US" altLang="en-US" sz="900">
                <a:solidFill>
                  <a:srgbClr val="FFFF00"/>
                </a:solidFill>
              </a:rPr>
              <a:t>30	0x20000000	536870912</a:t>
            </a:r>
          </a:p>
          <a:p>
            <a:pPr eaLnBrk="1" hangingPunct="1"/>
            <a:r>
              <a:rPr lang="en-US" altLang="en-US" sz="900">
                <a:solidFill>
                  <a:srgbClr val="FFFF00"/>
                </a:solidFill>
              </a:rPr>
              <a:t>31	0x40000000	1073741824</a:t>
            </a:r>
          </a:p>
          <a:p>
            <a:pPr eaLnBrk="1" hangingPunct="1"/>
            <a:r>
              <a:rPr lang="en-US" altLang="en-US" sz="900">
                <a:solidFill>
                  <a:srgbClr val="FFFF00"/>
                </a:solidFill>
              </a:rPr>
              <a:t>32	0x80000000	-2147483648</a:t>
            </a:r>
          </a:p>
        </p:txBody>
      </p:sp>
      <p:sp>
        <p:nvSpPr>
          <p:cNvPr id="23557" name="Retângulo 5"/>
          <p:cNvSpPr>
            <a:spLocks noChangeArrowheads="1"/>
          </p:cNvSpPr>
          <p:nvPr/>
        </p:nvSpPr>
        <p:spPr bwMode="auto">
          <a:xfrm>
            <a:off x="688975" y="2335213"/>
            <a:ext cx="29781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en-US" altLang="en-US" sz="900" dirty="0">
                <a:solidFill>
                  <a:srgbClr val="FFFF00"/>
                </a:solidFill>
                <a:latin typeface="Consolas" panose="020B0609020204030204" pitchFamily="49" charset="0"/>
              </a:rPr>
              <a:t>print  (0x00000001) * </a:t>
            </a:r>
            <a:r>
              <a:rPr lang="en-US" altLang="en-US" sz="900" dirty="0" smtClean="0">
                <a:solidFill>
                  <a:srgbClr val="FFFF00"/>
                </a:solidFill>
                <a:latin typeface="Consolas" panose="020B0609020204030204" pitchFamily="49" charset="0"/>
              </a:rPr>
              <a:t>1 = 1</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(0x00000002) * </a:t>
            </a:r>
            <a:r>
              <a:rPr lang="en-US" altLang="en-US" sz="900" dirty="0" smtClean="0">
                <a:solidFill>
                  <a:srgbClr val="FFFF00"/>
                </a:solidFill>
                <a:latin typeface="Consolas" panose="020B0609020204030204" pitchFamily="49" charset="0"/>
              </a:rPr>
              <a:t>1 = 2</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(0x00000004) * </a:t>
            </a:r>
            <a:r>
              <a:rPr lang="en-US" altLang="en-US" sz="900" dirty="0" smtClean="0">
                <a:solidFill>
                  <a:srgbClr val="FFFF00"/>
                </a:solidFill>
                <a:latin typeface="Consolas" panose="020B0609020204030204" pitchFamily="49" charset="0"/>
              </a:rPr>
              <a:t>1 = 4</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(0x00000008) * </a:t>
            </a:r>
            <a:r>
              <a:rPr lang="en-US" altLang="en-US" sz="900" dirty="0" smtClean="0">
                <a:solidFill>
                  <a:srgbClr val="FFFF00"/>
                </a:solidFill>
                <a:latin typeface="Consolas" panose="020B0609020204030204" pitchFamily="49" charset="0"/>
              </a:rPr>
              <a:t>1 = 8</a:t>
            </a:r>
            <a:endParaRPr lang="en-US" altLang="en-US" sz="900" dirty="0">
              <a:solidFill>
                <a:srgbClr val="FFFF00"/>
              </a:solidFill>
              <a:latin typeface="Consolas" panose="020B0609020204030204" pitchFamily="49" charset="0"/>
            </a:endParaRPr>
          </a:p>
          <a:p>
            <a:pPr eaLnBrk="1" hangingPunct="1"/>
            <a:r>
              <a:rPr lang="en-US" altLang="en-US" sz="900" dirty="0" smtClean="0">
                <a:solidFill>
                  <a:srgbClr val="FFFF00"/>
                </a:solidFill>
                <a:latin typeface="Consolas" panose="020B0609020204030204" pitchFamily="49" charset="0"/>
              </a:rPr>
              <a:t>-----------------------------</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(0x00000010) * </a:t>
            </a:r>
            <a:r>
              <a:rPr lang="en-US" altLang="en-US" sz="900" dirty="0" smtClean="0">
                <a:solidFill>
                  <a:srgbClr val="FFFF00"/>
                </a:solidFill>
                <a:latin typeface="Consolas" panose="020B0609020204030204" pitchFamily="49" charset="0"/>
              </a:rPr>
              <a:t>1 = 16</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(0x00000020) * </a:t>
            </a:r>
            <a:r>
              <a:rPr lang="en-US" altLang="en-US" sz="900" dirty="0" smtClean="0">
                <a:solidFill>
                  <a:srgbClr val="FFFF00"/>
                </a:solidFill>
                <a:latin typeface="Consolas" panose="020B0609020204030204" pitchFamily="49" charset="0"/>
              </a:rPr>
              <a:t>1 = 32</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(0x00000040) * </a:t>
            </a:r>
            <a:r>
              <a:rPr lang="en-US" altLang="en-US" sz="900" dirty="0" smtClean="0">
                <a:solidFill>
                  <a:srgbClr val="FFFF00"/>
                </a:solidFill>
                <a:latin typeface="Consolas" panose="020B0609020204030204" pitchFamily="49" charset="0"/>
              </a:rPr>
              <a:t>1 = 64</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select (0x00000080) * </a:t>
            </a:r>
            <a:r>
              <a:rPr lang="en-US" altLang="en-US" sz="900" dirty="0" smtClean="0">
                <a:solidFill>
                  <a:srgbClr val="FFFF00"/>
                </a:solidFill>
                <a:latin typeface="Consolas" panose="020B0609020204030204" pitchFamily="49" charset="0"/>
              </a:rPr>
              <a:t>1 = 128</a:t>
            </a:r>
            <a:r>
              <a:rPr lang="en-US" altLang="en-US" sz="900" dirty="0" smtClean="0">
                <a:solidFill>
                  <a:srgbClr val="000000"/>
                </a:solidFill>
                <a:latin typeface="Consolas" panose="020B0609020204030204" pitchFamily="49" charset="0"/>
              </a:rPr>
              <a:t>1= = 128</a:t>
            </a:r>
            <a:endParaRPr lang="en-US" altLang="en-US" sz="900" dirty="0">
              <a:solidFill>
                <a:srgbClr val="000000"/>
              </a:solidFill>
              <a:latin typeface="Consolas" panose="020B0609020204030204" pitchFamily="49" charset="0"/>
            </a:endParaRPr>
          </a:p>
        </p:txBody>
      </p:sp>
      <p:sp>
        <p:nvSpPr>
          <p:cNvPr id="2" name="CaixaDeTexto 1"/>
          <p:cNvSpPr txBox="1"/>
          <p:nvPr/>
        </p:nvSpPr>
        <p:spPr>
          <a:xfrm>
            <a:off x="685437" y="1390540"/>
            <a:ext cx="2941831" cy="1015663"/>
          </a:xfrm>
          <a:prstGeom prst="rect">
            <a:avLst/>
          </a:prstGeom>
          <a:noFill/>
        </p:spPr>
        <p:txBody>
          <a:bodyPr wrap="none" rtlCol="0">
            <a:spAutoFit/>
          </a:bodyPr>
          <a:lstStyle/>
          <a:p>
            <a:r>
              <a:rPr lang="pt-BR" sz="1400" dirty="0" err="1" smtClean="0">
                <a:solidFill>
                  <a:schemeClr val="accent4">
                    <a:lumMod val="60000"/>
                    <a:lumOff val="40000"/>
                  </a:schemeClr>
                </a:solidFill>
              </a:rPr>
              <a:t>Idbin</a:t>
            </a:r>
            <a:r>
              <a:rPr lang="pt-BR" sz="1400" dirty="0" smtClean="0">
                <a:solidFill>
                  <a:schemeClr val="accent4">
                    <a:lumMod val="60000"/>
                    <a:lumOff val="40000"/>
                  </a:schemeClr>
                </a:solidFill>
              </a:rPr>
              <a:t>     – </a:t>
            </a:r>
            <a:r>
              <a:rPr lang="pt-BR" sz="1400" dirty="0" err="1" smtClean="0">
                <a:solidFill>
                  <a:schemeClr val="accent4">
                    <a:lumMod val="60000"/>
                    <a:lumOff val="40000"/>
                  </a:schemeClr>
                </a:solidFill>
              </a:rPr>
              <a:t>pk</a:t>
            </a:r>
            <a:r>
              <a:rPr lang="pt-BR" sz="1400" dirty="0" smtClean="0">
                <a:solidFill>
                  <a:schemeClr val="accent4">
                    <a:lumMod val="60000"/>
                    <a:lumOff val="40000"/>
                  </a:schemeClr>
                </a:solidFill>
              </a:rPr>
              <a:t> offset do vetor linear</a:t>
            </a:r>
          </a:p>
          <a:p>
            <a:r>
              <a:rPr lang="pt-BR" sz="1400" dirty="0" err="1" smtClean="0">
                <a:solidFill>
                  <a:schemeClr val="accent4">
                    <a:lumMod val="60000"/>
                    <a:lumOff val="40000"/>
                  </a:schemeClr>
                </a:solidFill>
              </a:rPr>
              <a:t>Bin_val</a:t>
            </a:r>
            <a:r>
              <a:rPr lang="pt-BR" sz="1400" dirty="0" smtClean="0">
                <a:solidFill>
                  <a:schemeClr val="accent4">
                    <a:lumMod val="60000"/>
                    <a:lumOff val="40000"/>
                  </a:schemeClr>
                </a:solidFill>
              </a:rPr>
              <a:t> – valor posicional em hexa</a:t>
            </a:r>
          </a:p>
          <a:p>
            <a:r>
              <a:rPr lang="pt-BR" sz="1400" dirty="0" err="1" smtClean="0">
                <a:solidFill>
                  <a:schemeClr val="accent4">
                    <a:lumMod val="60000"/>
                    <a:lumOff val="40000"/>
                  </a:schemeClr>
                </a:solidFill>
              </a:rPr>
              <a:t>Val_pos</a:t>
            </a:r>
            <a:r>
              <a:rPr lang="pt-BR" sz="1400" dirty="0" smtClean="0">
                <a:solidFill>
                  <a:schemeClr val="accent4">
                    <a:lumMod val="60000"/>
                    <a:lumOff val="40000"/>
                  </a:schemeClr>
                </a:solidFill>
              </a:rPr>
              <a:t>– valor posicional decimal</a:t>
            </a:r>
          </a:p>
          <a:p>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7" name="Rectangle 65"/>
          <p:cNvSpPr>
            <a:spLocks noChangeArrowheads="1"/>
          </p:cNvSpPr>
          <p:nvPr/>
        </p:nvSpPr>
        <p:spPr bwMode="auto">
          <a:xfrm>
            <a:off x="2178050" y="190500"/>
            <a:ext cx="6146800" cy="4779963"/>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8" name="Rectangle 8"/>
          <p:cNvSpPr>
            <a:spLocks noChangeArrowheads="1"/>
          </p:cNvSpPr>
          <p:nvPr/>
        </p:nvSpPr>
        <p:spPr bwMode="auto">
          <a:xfrm>
            <a:off x="595313" y="1398588"/>
            <a:ext cx="5746750" cy="5108575"/>
          </a:xfrm>
          <a:prstGeom prst="rect">
            <a:avLst/>
          </a:prstGeom>
          <a:noFill/>
          <a:ln w="9525">
            <a:noFill/>
            <a:miter lim="800000"/>
            <a:headEnd/>
            <a:tailEnd/>
          </a:ln>
        </p:spPr>
        <p:txBody>
          <a:bodyPr>
            <a:spAutoFit/>
          </a:bodyPr>
          <a:lstStyle/>
          <a:p>
            <a:pPr>
              <a:defRPr/>
            </a:pPr>
            <a:r>
              <a:rPr lang="en-US" sz="1000" b="1" dirty="0">
                <a:solidFill>
                  <a:schemeClr val="tx1"/>
                </a:solidFill>
                <a:latin typeface="Courier New" pitchFamily="49" charset="0"/>
                <a:ea typeface="Calibri" pitchFamily="34" charset="0"/>
                <a:cs typeface="Courier New" pitchFamily="49" charset="0"/>
              </a:rPr>
              <a:t>CREATE TABLE </a:t>
            </a:r>
            <a:r>
              <a:rPr lang="en-US" sz="1000" b="1" dirty="0" err="1">
                <a:solidFill>
                  <a:schemeClr val="tx1"/>
                </a:solidFill>
                <a:latin typeface="Courier New" pitchFamily="49" charset="0"/>
                <a:ea typeface="Calibri" pitchFamily="34" charset="0"/>
                <a:cs typeface="Courier New" pitchFamily="49" charset="0"/>
              </a:rPr>
              <a:t>Bitvalues</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key_col</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 PRIMARY KEY,</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group_col</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data_bits</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SET NOCOUNT ON</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VALUES(1, 1, 1) -- ...0001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VALUES(2, 1, 9) -- ...1001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VALUES(3, 1, 4) -- ...0100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VALUES(4, 2, 8) -- ...1000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VALUES(5, 2, 3) -- ...0011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VALUES(6, 2, 7) -- ...0111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VALUES(7, 3, 4) -- ...0100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VALUES(8, 3, 6) -- ...0110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VALUES(9, 3, 5) -- ...0101</a:t>
            </a:r>
          </a:p>
          <a:p>
            <a:pPr>
              <a:defRPr/>
            </a:pPr>
            <a:endParaRPr lang="en-US" sz="1000" b="1" dirty="0">
              <a:solidFill>
                <a:schemeClr val="tx1"/>
              </a:solidFill>
              <a:latin typeface="Courier New" pitchFamily="49" charset="0"/>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SELECT * FROM BITVALUES</a:t>
            </a:r>
            <a:endParaRPr lang="pt-BR" sz="1000" dirty="0">
              <a:solidFill>
                <a:schemeClr val="tx1"/>
              </a:solidFill>
              <a:ea typeface="Calibri" pitchFamily="34" charset="0"/>
              <a:cs typeface="Courier New" pitchFamily="49" charset="0"/>
            </a:endParaRPr>
          </a:p>
          <a:p>
            <a:pPr eaLnBrk="1" hangingPunct="1">
              <a:defRPr/>
            </a:pPr>
            <a:r>
              <a:rPr lang="en-US" sz="1000" dirty="0">
                <a:solidFill>
                  <a:schemeClr val="tx1"/>
                </a:solidFill>
                <a:ea typeface="Calibri" pitchFamily="34" charset="0"/>
                <a:cs typeface="Courier New" pitchFamily="49" charset="0"/>
              </a:rPr>
              <a:t> </a:t>
            </a:r>
            <a:endParaRPr lang="pt-BR" sz="1000" dirty="0">
              <a:solidFill>
                <a:schemeClr val="tx1"/>
              </a:solidFill>
              <a:ea typeface="Calibri" pitchFamily="34" charset="0"/>
              <a:cs typeface="Courier New" pitchFamily="49" charset="0"/>
            </a:endParaRPr>
          </a:p>
          <a:p>
            <a:pPr eaLnBrk="1" hangingPunct="1">
              <a:defRPr/>
            </a:pPr>
            <a:r>
              <a:rPr lang="en-US" sz="1000" b="1" dirty="0" err="1">
                <a:solidFill>
                  <a:schemeClr val="tx1"/>
                </a:solidFill>
                <a:ea typeface="Calibri" pitchFamily="34" charset="0"/>
                <a:cs typeface="Courier New" pitchFamily="49" charset="0"/>
              </a:rPr>
              <a:t>key_col</a:t>
            </a:r>
            <a:r>
              <a:rPr lang="en-US" sz="1000" b="1" dirty="0">
                <a:solidFill>
                  <a:schemeClr val="tx1"/>
                </a:solidFill>
                <a:ea typeface="Calibri" pitchFamily="34" charset="0"/>
                <a:cs typeface="Courier New" pitchFamily="49" charset="0"/>
              </a:rPr>
              <a:t>   </a:t>
            </a:r>
            <a:r>
              <a:rPr lang="en-US" sz="1000" b="1" dirty="0" err="1">
                <a:solidFill>
                  <a:schemeClr val="tx1"/>
                </a:solidFill>
                <a:ea typeface="Calibri" pitchFamily="34" charset="0"/>
                <a:cs typeface="Courier New" pitchFamily="49" charset="0"/>
              </a:rPr>
              <a:t>group_col</a:t>
            </a:r>
            <a:r>
              <a:rPr lang="en-US" sz="1000" b="1" dirty="0">
                <a:solidFill>
                  <a:schemeClr val="tx1"/>
                </a:solidFill>
                <a:ea typeface="Calibri" pitchFamily="34" charset="0"/>
                <a:cs typeface="Courier New" pitchFamily="49" charset="0"/>
              </a:rPr>
              <a:t>   </a:t>
            </a:r>
            <a:r>
              <a:rPr lang="en-US" sz="1000" b="1" dirty="0" err="1">
                <a:solidFill>
                  <a:schemeClr val="tx1"/>
                </a:solidFill>
                <a:ea typeface="Calibri" pitchFamily="34" charset="0"/>
                <a:cs typeface="Courier New" pitchFamily="49" charset="0"/>
              </a:rPr>
              <a:t>data_bits</a:t>
            </a:r>
            <a:endParaRPr lang="pt-BR" sz="1000" dirty="0">
              <a:solidFill>
                <a:schemeClr val="tx1"/>
              </a:solidFill>
              <a:ea typeface="Calibri" pitchFamily="34" charset="0"/>
              <a:cs typeface="Courier New" pitchFamily="49" charset="0"/>
            </a:endParaRPr>
          </a:p>
          <a:p>
            <a:pPr eaLnBrk="1" hangingPunct="1">
              <a:defRPr/>
            </a:pPr>
            <a:r>
              <a:rPr lang="pt-BR" sz="1000" b="1" dirty="0">
                <a:solidFill>
                  <a:schemeClr val="tx1"/>
                </a:solidFill>
                <a:ea typeface="Calibri" pitchFamily="34" charset="0"/>
                <a:cs typeface="Courier New" pitchFamily="49" charset="0"/>
              </a:rPr>
              <a:t>--------------------------------------------</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1                 1           1</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2                 1           9</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3                 1           4</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4                 2           8</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5                 2           3</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6                 2           7</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7                 3           4</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8                 3           6</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9                 3           5</a:t>
            </a:r>
            <a:endParaRPr lang="pt-BR" sz="1000" dirty="0">
              <a:solidFill>
                <a:schemeClr val="tx1"/>
              </a:solidFill>
              <a:ea typeface="Calibri" pitchFamily="34" charset="0"/>
              <a:cs typeface="Courier New" pitchFamily="49"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5603" name="Rectangle 8"/>
          <p:cNvSpPr>
            <a:spLocks noChangeArrowheads="1"/>
          </p:cNvSpPr>
          <p:nvPr/>
        </p:nvSpPr>
        <p:spPr bwMode="auto">
          <a:xfrm>
            <a:off x="595313" y="1398588"/>
            <a:ext cx="4926012"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b="1">
                <a:latin typeface="Segoe"/>
                <a:cs typeface="Times New Roman" panose="02020603050405020304" pitchFamily="18" charset="0"/>
              </a:rPr>
              <a:t>--&amp; (Bitwise AND)-&gt;&gt;CATEGORIA INTEGER - INT-SMALLINT-TINYINT</a:t>
            </a: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--&amp; (Bitwise AND) do valor 1 do primeiro item inteiro é igual ele mesmo</a:t>
            </a:r>
          </a:p>
          <a:p>
            <a:pPr>
              <a:spcBef>
                <a:spcPct val="0"/>
              </a:spcBef>
              <a:buClrTx/>
              <a:buSzTx/>
              <a:buFontTx/>
              <a:buNone/>
            </a:pP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0000 0000 0000 0000 0000 0000 0000 0001</a:t>
            </a: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0000 0000 0000 0000 0000 0000 0000 0001</a:t>
            </a:r>
          </a:p>
          <a:p>
            <a:pPr>
              <a:spcBef>
                <a:spcPct val="0"/>
              </a:spcBef>
              <a:buClrTx/>
              <a:buSzTx/>
              <a:buFontTx/>
              <a:buNone/>
            </a:pPr>
            <a:endParaRPr lang="pt-BR" altLang="en-US" sz="1000">
              <a:latin typeface="Segoe"/>
              <a:cs typeface="Times New Roman" panose="02020603050405020304" pitchFamily="18" charset="0"/>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--&amp; (Bitwise AND)do proprio valor inteiro</a:t>
            </a:r>
            <a:endParaRPr lang="pt-BR" altLang="en-US" sz="1000">
              <a:latin typeface="Segoe"/>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select (data_bits &amp; data_bits) as [bitwise do valor inteiro]</a:t>
            </a:r>
            <a:endParaRPr lang="pt-BR" altLang="en-US" sz="1000">
              <a:latin typeface="Segoe"/>
            </a:endParaRPr>
          </a:p>
          <a:p>
            <a:pPr eaLnBrk="1" hangingPunct="1">
              <a:spcBef>
                <a:spcPct val="0"/>
              </a:spcBef>
              <a:buClrTx/>
              <a:buSzTx/>
              <a:buFontTx/>
              <a:buNone/>
            </a:pPr>
            <a:r>
              <a:rPr lang="pt-BR" altLang="en-US" sz="1000" b="1">
                <a:latin typeface="Segoe"/>
              </a:rPr>
              <a:t>     </a:t>
            </a:r>
            <a:r>
              <a:rPr lang="en-US" altLang="en-US" sz="1000" b="1">
                <a:latin typeface="Segoe"/>
              </a:rPr>
              <a:t>from bitvalues</a:t>
            </a:r>
            <a:endParaRPr lang="pt-BR" altLang="en-US" sz="1000">
              <a:latin typeface="Segoe"/>
            </a:endParaRPr>
          </a:p>
          <a:p>
            <a:pPr eaLnBrk="1" hangingPunct="1">
              <a:spcBef>
                <a:spcPct val="0"/>
              </a:spcBef>
              <a:buClrTx/>
              <a:buSzTx/>
              <a:buFontTx/>
              <a:buNone/>
            </a:pPr>
            <a:r>
              <a:rPr lang="en-US" altLang="en-US" sz="1000" b="1">
                <a:latin typeface="Segoe"/>
              </a:rPr>
              <a:t>------------------------</a:t>
            </a:r>
            <a:endParaRPr lang="pt-BR" altLang="en-US" sz="1000">
              <a:latin typeface="Segoe"/>
            </a:endParaRPr>
          </a:p>
          <a:p>
            <a:pPr eaLnBrk="1" hangingPunct="1">
              <a:spcBef>
                <a:spcPct val="0"/>
              </a:spcBef>
              <a:buClrTx/>
              <a:buSzTx/>
              <a:buFontTx/>
              <a:buNone/>
            </a:pPr>
            <a:r>
              <a:rPr lang="en-US" altLang="en-US" sz="1000" b="1">
                <a:latin typeface="Segoe"/>
              </a:rPr>
              <a:t>bitwise do valor inteiro</a:t>
            </a:r>
            <a:endParaRPr lang="pt-BR" altLang="en-US" sz="1000">
              <a:latin typeface="Segoe"/>
            </a:endParaRPr>
          </a:p>
          <a:p>
            <a:pPr eaLnBrk="1" hangingPunct="1">
              <a:spcBef>
                <a:spcPct val="0"/>
              </a:spcBef>
              <a:buClrTx/>
              <a:buSzTx/>
              <a:buFontTx/>
              <a:buNone/>
            </a:pPr>
            <a:r>
              <a:rPr lang="en-US" altLang="en-US" sz="1000" b="1">
                <a:latin typeface="Segoe"/>
              </a:rPr>
              <a:t>------------------------</a:t>
            </a:r>
            <a:endParaRPr lang="pt-BR" altLang="en-US" sz="1000">
              <a:latin typeface="Segoe"/>
            </a:endParaRPr>
          </a:p>
          <a:p>
            <a:pPr eaLnBrk="1" hangingPunct="1">
              <a:spcBef>
                <a:spcPct val="0"/>
              </a:spcBef>
              <a:buClrTx/>
              <a:buSzTx/>
              <a:buFontTx/>
              <a:buNone/>
            </a:pPr>
            <a:r>
              <a:rPr lang="en-US" altLang="en-US" sz="1000" b="1">
                <a:latin typeface="Segoe"/>
              </a:rPr>
              <a:t>1</a:t>
            </a:r>
            <a:endParaRPr lang="pt-BR" altLang="en-US" sz="1000">
              <a:latin typeface="Segoe"/>
            </a:endParaRPr>
          </a:p>
          <a:p>
            <a:pPr eaLnBrk="1" hangingPunct="1">
              <a:spcBef>
                <a:spcPct val="0"/>
              </a:spcBef>
              <a:buClrTx/>
              <a:buSzTx/>
              <a:buFontTx/>
              <a:buNone/>
            </a:pPr>
            <a:r>
              <a:rPr lang="en-US" altLang="en-US" sz="1000" b="1">
                <a:latin typeface="Segoe"/>
              </a:rPr>
              <a:t>9</a:t>
            </a:r>
            <a:endParaRPr lang="pt-BR" altLang="en-US" sz="1000">
              <a:latin typeface="Segoe"/>
            </a:endParaRPr>
          </a:p>
          <a:p>
            <a:pPr eaLnBrk="1" hangingPunct="1">
              <a:spcBef>
                <a:spcPct val="0"/>
              </a:spcBef>
              <a:buClrTx/>
              <a:buSzTx/>
              <a:buFontTx/>
              <a:buNone/>
            </a:pPr>
            <a:r>
              <a:rPr lang="en-US" altLang="en-US" sz="1000" b="1">
                <a:latin typeface="Segoe"/>
              </a:rPr>
              <a:t>4</a:t>
            </a:r>
            <a:endParaRPr lang="pt-BR" altLang="en-US" sz="1000">
              <a:latin typeface="Segoe"/>
            </a:endParaRPr>
          </a:p>
          <a:p>
            <a:pPr eaLnBrk="1" hangingPunct="1">
              <a:spcBef>
                <a:spcPct val="0"/>
              </a:spcBef>
              <a:buClrTx/>
              <a:buSzTx/>
              <a:buFontTx/>
              <a:buNone/>
            </a:pPr>
            <a:r>
              <a:rPr lang="en-US" altLang="en-US" sz="1000" b="1">
                <a:latin typeface="Segoe"/>
              </a:rPr>
              <a:t>8</a:t>
            </a:r>
            <a:endParaRPr lang="pt-BR" altLang="en-US" sz="1000">
              <a:latin typeface="Segoe"/>
            </a:endParaRPr>
          </a:p>
          <a:p>
            <a:pPr eaLnBrk="1" hangingPunct="1">
              <a:spcBef>
                <a:spcPct val="0"/>
              </a:spcBef>
              <a:buClrTx/>
              <a:buSzTx/>
              <a:buFontTx/>
              <a:buNone/>
            </a:pPr>
            <a:r>
              <a:rPr lang="en-US" altLang="en-US" sz="1000" b="1">
                <a:latin typeface="Segoe"/>
              </a:rPr>
              <a:t>3</a:t>
            </a:r>
            <a:endParaRPr lang="pt-BR" altLang="en-US" sz="1000">
              <a:latin typeface="Segoe"/>
            </a:endParaRPr>
          </a:p>
          <a:p>
            <a:pPr eaLnBrk="1" hangingPunct="1">
              <a:spcBef>
                <a:spcPct val="0"/>
              </a:spcBef>
              <a:buClrTx/>
              <a:buSzTx/>
              <a:buFontTx/>
              <a:buNone/>
            </a:pPr>
            <a:r>
              <a:rPr lang="en-US" altLang="en-US" sz="1000" b="1">
                <a:latin typeface="Segoe"/>
              </a:rPr>
              <a:t>7</a:t>
            </a:r>
            <a:endParaRPr lang="pt-BR" altLang="en-US" sz="1000">
              <a:latin typeface="Segoe"/>
            </a:endParaRPr>
          </a:p>
          <a:p>
            <a:pPr eaLnBrk="1" hangingPunct="1">
              <a:spcBef>
                <a:spcPct val="0"/>
              </a:spcBef>
              <a:buClrTx/>
              <a:buSzTx/>
              <a:buFontTx/>
              <a:buNone/>
            </a:pPr>
            <a:r>
              <a:rPr lang="en-US" altLang="en-US" sz="1000" b="1">
                <a:latin typeface="Segoe"/>
              </a:rPr>
              <a:t>4</a:t>
            </a:r>
            <a:endParaRPr lang="pt-BR" altLang="en-US" sz="1000">
              <a:latin typeface="Segoe"/>
            </a:endParaRPr>
          </a:p>
          <a:p>
            <a:pPr eaLnBrk="1" hangingPunct="1">
              <a:spcBef>
                <a:spcPct val="0"/>
              </a:spcBef>
              <a:buClrTx/>
              <a:buSzTx/>
              <a:buFontTx/>
              <a:buNone/>
            </a:pPr>
            <a:r>
              <a:rPr lang="en-US" altLang="en-US" sz="1000" b="1">
                <a:latin typeface="Segoe"/>
              </a:rPr>
              <a:t>6</a:t>
            </a:r>
            <a:endParaRPr lang="pt-BR" altLang="en-US" sz="1000">
              <a:latin typeface="Segoe"/>
            </a:endParaRPr>
          </a:p>
          <a:p>
            <a:pPr eaLnBrk="1" hangingPunct="1">
              <a:spcBef>
                <a:spcPct val="0"/>
              </a:spcBef>
              <a:buClrTx/>
              <a:buSzTx/>
              <a:buFontTx/>
              <a:buNone/>
            </a:pPr>
            <a:r>
              <a:rPr lang="en-US" altLang="en-US" sz="1000" b="1">
                <a:latin typeface="Segoe"/>
              </a:rPr>
              <a:t>5</a:t>
            </a:r>
            <a:endParaRPr lang="pt-BR" altLang="en-US" sz="1000">
              <a:latin typeface="Segoe"/>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6049</TotalTime>
  <Words>9856</Words>
  <Application>Microsoft Office PowerPoint</Application>
  <PresentationFormat>Apresentação na tela (4:3)</PresentationFormat>
  <Paragraphs>2223</Paragraphs>
  <Slides>48</Slides>
  <Notes>48</Notes>
  <HiddenSlides>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48</vt:i4>
      </vt:variant>
    </vt:vector>
  </HeadingPairs>
  <TitlesOfParts>
    <vt:vector size="62" baseType="lpstr">
      <vt:lpstr>Segoe</vt:lpstr>
      <vt:lpstr>Arial</vt:lpstr>
      <vt:lpstr>Consolas</vt:lpstr>
      <vt:lpstr>Corbel</vt:lpstr>
      <vt:lpstr>Wingdings</vt:lpstr>
      <vt:lpstr>Wingdings 2</vt:lpstr>
      <vt:lpstr>Wingdings 3</vt:lpstr>
      <vt:lpstr>Verdana</vt:lpstr>
      <vt:lpstr>Constantia</vt:lpstr>
      <vt:lpstr>Calibri</vt:lpstr>
      <vt:lpstr>Times New Roman</vt:lpstr>
      <vt:lpstr>Courier New</vt:lpstr>
      <vt:lpstr>Arial Narrow</vt:lpstr>
      <vt:lpstr>Metro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Jeffrey Snover</dc:creator>
  <cp:lastModifiedBy>deg</cp:lastModifiedBy>
  <cp:revision>138</cp:revision>
  <dcterms:created xsi:type="dcterms:W3CDTF">2007-05-01T12:52:00Z</dcterms:created>
  <dcterms:modified xsi:type="dcterms:W3CDTF">2016-03-21T16:50:59Z</dcterms:modified>
</cp:coreProperties>
</file>